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6" r:id="rId3"/>
    <p:sldId id="261" r:id="rId4"/>
    <p:sldId id="262" r:id="rId5"/>
    <p:sldId id="263" r:id="rId6"/>
    <p:sldId id="258" r:id="rId7"/>
    <p:sldId id="259" r:id="rId8"/>
    <p:sldId id="264" r:id="rId9"/>
    <p:sldId id="265"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F738B2-2E79-430D-A9D5-295AB011555A}" type="doc">
      <dgm:prSet loTypeId="urn:microsoft.com/office/officeart/2005/8/layout/bProcess2" loCatId="process" qsTypeId="urn:microsoft.com/office/officeart/2005/8/quickstyle/simple1" qsCatId="simple" csTypeId="urn:microsoft.com/office/officeart/2005/8/colors/accent1_2" csCatId="accent1" phldr="1"/>
      <dgm:spPr/>
      <dgm:t>
        <a:bodyPr/>
        <a:lstStyle/>
        <a:p>
          <a:endParaRPr lang="en-US"/>
        </a:p>
      </dgm:t>
    </dgm:pt>
    <dgm:pt modelId="{C2B528FD-0840-465E-A1BD-1BA872FFD55A}">
      <dgm:prSet phldrT="[Text]"/>
      <dgm:spPr/>
      <dgm:t>
        <a:bodyPr/>
        <a:lstStyle/>
        <a:p>
          <a:r>
            <a:rPr lang="en-US" dirty="0" smtClean="0"/>
            <a:t>Rhinoceros</a:t>
          </a:r>
          <a:endParaRPr lang="en-US" dirty="0"/>
        </a:p>
      </dgm:t>
    </dgm:pt>
    <dgm:pt modelId="{0108E4EA-FB94-4E42-BD44-6379DAC0CE3C}" type="parTrans" cxnId="{3707F671-77C7-4C08-9409-24EF9B9755A3}">
      <dgm:prSet/>
      <dgm:spPr/>
      <dgm:t>
        <a:bodyPr/>
        <a:lstStyle/>
        <a:p>
          <a:endParaRPr lang="en-US"/>
        </a:p>
      </dgm:t>
    </dgm:pt>
    <dgm:pt modelId="{3A2D4C47-3C5B-4990-BBBB-58A9090E3F21}" type="sibTrans" cxnId="{3707F671-77C7-4C08-9409-24EF9B9755A3}">
      <dgm:prSet/>
      <dgm:spPr/>
      <dgm:t>
        <a:bodyPr/>
        <a:lstStyle/>
        <a:p>
          <a:endParaRPr lang="en-US"/>
        </a:p>
      </dgm:t>
    </dgm:pt>
    <dgm:pt modelId="{48E70533-0854-4F14-ADB9-DD3DE84E99B9}">
      <dgm:prSet phldrT="[Text]"/>
      <dgm:spPr/>
      <dgm:t>
        <a:bodyPr/>
        <a:lstStyle/>
        <a:p>
          <a:r>
            <a:rPr lang="en-US" dirty="0" smtClean="0"/>
            <a:t>Tiger</a:t>
          </a:r>
          <a:endParaRPr lang="en-US" dirty="0"/>
        </a:p>
      </dgm:t>
    </dgm:pt>
    <dgm:pt modelId="{388005E4-CAE2-4A45-89D6-9B98E707B872}" type="parTrans" cxnId="{2231B687-00F3-41AB-9747-1C85E7C76DE1}">
      <dgm:prSet/>
      <dgm:spPr/>
      <dgm:t>
        <a:bodyPr/>
        <a:lstStyle/>
        <a:p>
          <a:endParaRPr lang="en-US"/>
        </a:p>
      </dgm:t>
    </dgm:pt>
    <dgm:pt modelId="{FC4C51FB-1887-45D4-9A95-28C78AF597D0}" type="sibTrans" cxnId="{2231B687-00F3-41AB-9747-1C85E7C76DE1}">
      <dgm:prSet/>
      <dgm:spPr/>
      <dgm:t>
        <a:bodyPr/>
        <a:lstStyle/>
        <a:p>
          <a:endParaRPr lang="en-US"/>
        </a:p>
      </dgm:t>
    </dgm:pt>
    <dgm:pt modelId="{E7BF452C-A27A-452C-8259-48C2039BD4E4}">
      <dgm:prSet phldrT="[Text]"/>
      <dgm:spPr/>
      <dgm:t>
        <a:bodyPr/>
        <a:lstStyle/>
        <a:p>
          <a:r>
            <a:rPr lang="en-US" dirty="0" smtClean="0"/>
            <a:t>Leopard</a:t>
          </a:r>
          <a:endParaRPr lang="en-US" dirty="0"/>
        </a:p>
      </dgm:t>
    </dgm:pt>
    <dgm:pt modelId="{CB0ACD8D-41E7-464A-B1F5-61DDA251F389}" type="parTrans" cxnId="{D79845AE-34A8-4F42-A233-0E4AC084D98D}">
      <dgm:prSet/>
      <dgm:spPr/>
      <dgm:t>
        <a:bodyPr/>
        <a:lstStyle/>
        <a:p>
          <a:endParaRPr lang="en-US"/>
        </a:p>
      </dgm:t>
    </dgm:pt>
    <dgm:pt modelId="{DBD6C091-7225-40DD-AF69-12E422A749BD}" type="sibTrans" cxnId="{D79845AE-34A8-4F42-A233-0E4AC084D98D}">
      <dgm:prSet/>
      <dgm:spPr/>
      <dgm:t>
        <a:bodyPr/>
        <a:lstStyle/>
        <a:p>
          <a:endParaRPr lang="en-US"/>
        </a:p>
      </dgm:t>
    </dgm:pt>
    <dgm:pt modelId="{6CA4E7FC-9383-48E7-ABC2-FBE193CB2248}">
      <dgm:prSet phldrT="[Text]"/>
      <dgm:spPr/>
      <dgm:t>
        <a:bodyPr/>
        <a:lstStyle/>
        <a:p>
          <a:r>
            <a:rPr lang="en-US" dirty="0" smtClean="0"/>
            <a:t>Gangetic Dolphin</a:t>
          </a:r>
          <a:endParaRPr lang="en-US" dirty="0"/>
        </a:p>
      </dgm:t>
    </dgm:pt>
    <dgm:pt modelId="{EE9980D5-E148-4186-9B6F-9E1DB70825D0}" type="parTrans" cxnId="{8F1C9095-1E45-4E59-A776-BDF56E498C1D}">
      <dgm:prSet/>
      <dgm:spPr/>
      <dgm:t>
        <a:bodyPr/>
        <a:lstStyle/>
        <a:p>
          <a:endParaRPr lang="en-US"/>
        </a:p>
      </dgm:t>
    </dgm:pt>
    <dgm:pt modelId="{F3ADEFFE-13D4-4D01-82C0-FDD7C2E8E165}" type="sibTrans" cxnId="{8F1C9095-1E45-4E59-A776-BDF56E498C1D}">
      <dgm:prSet/>
      <dgm:spPr/>
      <dgm:t>
        <a:bodyPr/>
        <a:lstStyle/>
        <a:p>
          <a:endParaRPr lang="en-US"/>
        </a:p>
      </dgm:t>
    </dgm:pt>
    <dgm:pt modelId="{CE5D69C9-1D39-4BC4-A005-F90B4C794E23}">
      <dgm:prSet phldrT="[Text]"/>
      <dgm:spPr/>
      <dgm:t>
        <a:bodyPr/>
        <a:lstStyle/>
        <a:p>
          <a:r>
            <a:rPr lang="en-US" dirty="0" smtClean="0"/>
            <a:t>Wild Buffalo</a:t>
          </a:r>
          <a:endParaRPr lang="en-US" dirty="0"/>
        </a:p>
      </dgm:t>
    </dgm:pt>
    <dgm:pt modelId="{85FB3CE7-F140-4F35-93C4-2D999F9F4AF4}" type="parTrans" cxnId="{698FD261-14A3-483E-8CDF-89419F21AB0F}">
      <dgm:prSet/>
      <dgm:spPr/>
      <dgm:t>
        <a:bodyPr/>
        <a:lstStyle/>
        <a:p>
          <a:endParaRPr lang="en-US"/>
        </a:p>
      </dgm:t>
    </dgm:pt>
    <dgm:pt modelId="{B62B19A5-0D64-47CD-89C8-5ED93E142197}" type="sibTrans" cxnId="{698FD261-14A3-483E-8CDF-89419F21AB0F}">
      <dgm:prSet/>
      <dgm:spPr/>
      <dgm:t>
        <a:bodyPr/>
        <a:lstStyle/>
        <a:p>
          <a:endParaRPr lang="en-US"/>
        </a:p>
      </dgm:t>
    </dgm:pt>
    <dgm:pt modelId="{B6234E55-ED7F-4CD8-BBD7-B9602B5C658E}">
      <dgm:prSet phldrT="[Text]"/>
      <dgm:spPr/>
      <dgm:t>
        <a:bodyPr/>
        <a:lstStyle/>
        <a:p>
          <a:r>
            <a:rPr lang="en-US" dirty="0" smtClean="0"/>
            <a:t>Swamp Deer</a:t>
          </a:r>
          <a:endParaRPr lang="en-US" dirty="0"/>
        </a:p>
      </dgm:t>
    </dgm:pt>
    <dgm:pt modelId="{75244974-F23C-466D-B1A1-A1997C055805}" type="parTrans" cxnId="{D829A52B-CCEB-49E2-9116-806635B041A0}">
      <dgm:prSet/>
      <dgm:spPr/>
      <dgm:t>
        <a:bodyPr/>
        <a:lstStyle/>
        <a:p>
          <a:endParaRPr lang="en-US"/>
        </a:p>
      </dgm:t>
    </dgm:pt>
    <dgm:pt modelId="{7AA11586-ACED-4C3E-AAF4-215F0613AF05}" type="sibTrans" cxnId="{D829A52B-CCEB-49E2-9116-806635B041A0}">
      <dgm:prSet/>
      <dgm:spPr/>
      <dgm:t>
        <a:bodyPr/>
        <a:lstStyle/>
        <a:p>
          <a:endParaRPr lang="en-US"/>
        </a:p>
      </dgm:t>
    </dgm:pt>
    <dgm:pt modelId="{6AB978A7-0F94-4B4C-9E2B-04727BC60CFF}">
      <dgm:prSet phldrT="[Text]"/>
      <dgm:spPr/>
      <dgm:t>
        <a:bodyPr/>
        <a:lstStyle/>
        <a:p>
          <a:r>
            <a:rPr lang="en-US" dirty="0" smtClean="0"/>
            <a:t>Blue Sheep</a:t>
          </a:r>
          <a:endParaRPr lang="en-US" dirty="0"/>
        </a:p>
      </dgm:t>
    </dgm:pt>
    <dgm:pt modelId="{1B8E135A-EEDD-48EA-AA67-6E85DB9B0E43}" type="parTrans" cxnId="{23DD046D-2875-4B67-8BC1-F8BB7882A0F6}">
      <dgm:prSet/>
      <dgm:spPr/>
      <dgm:t>
        <a:bodyPr/>
        <a:lstStyle/>
        <a:p>
          <a:endParaRPr lang="en-US"/>
        </a:p>
      </dgm:t>
    </dgm:pt>
    <dgm:pt modelId="{0772B703-E723-4AF5-8A29-5886FF122595}" type="sibTrans" cxnId="{23DD046D-2875-4B67-8BC1-F8BB7882A0F6}">
      <dgm:prSet/>
      <dgm:spPr/>
      <dgm:t>
        <a:bodyPr/>
        <a:lstStyle/>
        <a:p>
          <a:endParaRPr lang="en-US"/>
        </a:p>
      </dgm:t>
    </dgm:pt>
    <dgm:pt modelId="{1971729F-4BEA-4947-BDA1-52E20211380F}">
      <dgm:prSet phldrT="[Text]"/>
      <dgm:spPr/>
      <dgm:t>
        <a:bodyPr/>
        <a:lstStyle/>
        <a:p>
          <a:r>
            <a:rPr lang="en-US" dirty="0" smtClean="0"/>
            <a:t>Musk Deer</a:t>
          </a:r>
          <a:endParaRPr lang="en-US" dirty="0"/>
        </a:p>
      </dgm:t>
    </dgm:pt>
    <dgm:pt modelId="{BB2B1349-0157-49C3-B974-968E54CAF096}" type="parTrans" cxnId="{3B52BB36-DCFC-49A5-AD1D-BF95BDC6302F}">
      <dgm:prSet/>
      <dgm:spPr/>
      <dgm:t>
        <a:bodyPr/>
        <a:lstStyle/>
        <a:p>
          <a:endParaRPr lang="en-US"/>
        </a:p>
      </dgm:t>
    </dgm:pt>
    <dgm:pt modelId="{6AF16D52-8CB1-482F-8048-AD065269CCF1}" type="sibTrans" cxnId="{3B52BB36-DCFC-49A5-AD1D-BF95BDC6302F}">
      <dgm:prSet/>
      <dgm:spPr/>
      <dgm:t>
        <a:bodyPr/>
        <a:lstStyle/>
        <a:p>
          <a:endParaRPr lang="en-US"/>
        </a:p>
      </dgm:t>
    </dgm:pt>
    <dgm:pt modelId="{6ECA8A9D-C45F-400B-B1E8-FAD6613015B2}">
      <dgm:prSet phldrT="[Text]"/>
      <dgm:spPr/>
      <dgm:t>
        <a:bodyPr/>
        <a:lstStyle/>
        <a:p>
          <a:r>
            <a:rPr lang="en-US" dirty="0" smtClean="0"/>
            <a:t>Wild Elephant</a:t>
          </a:r>
          <a:endParaRPr lang="en-US" dirty="0"/>
        </a:p>
      </dgm:t>
    </dgm:pt>
    <dgm:pt modelId="{A5074FF7-F915-42EE-A703-63C1ABC5F750}" type="parTrans" cxnId="{F90F770D-C17B-4E78-815C-09806435E127}">
      <dgm:prSet/>
      <dgm:spPr/>
      <dgm:t>
        <a:bodyPr/>
        <a:lstStyle/>
        <a:p>
          <a:endParaRPr lang="en-US"/>
        </a:p>
      </dgm:t>
    </dgm:pt>
    <dgm:pt modelId="{F1B5FC92-425D-473D-BF3B-EBB01A5F780B}" type="sibTrans" cxnId="{F90F770D-C17B-4E78-815C-09806435E127}">
      <dgm:prSet/>
      <dgm:spPr/>
      <dgm:t>
        <a:bodyPr/>
        <a:lstStyle/>
        <a:p>
          <a:endParaRPr lang="en-US"/>
        </a:p>
      </dgm:t>
    </dgm:pt>
    <dgm:pt modelId="{A0B2870B-6738-435B-91FB-16AAC9431640}" type="pres">
      <dgm:prSet presAssocID="{4AF738B2-2E79-430D-A9D5-295AB011555A}" presName="diagram" presStyleCnt="0">
        <dgm:presLayoutVars>
          <dgm:dir/>
          <dgm:resizeHandles/>
        </dgm:presLayoutVars>
      </dgm:prSet>
      <dgm:spPr/>
      <dgm:t>
        <a:bodyPr/>
        <a:lstStyle/>
        <a:p>
          <a:endParaRPr lang="en-US"/>
        </a:p>
      </dgm:t>
    </dgm:pt>
    <dgm:pt modelId="{77CA597C-C63B-411F-8248-24256FF4B2F2}" type="pres">
      <dgm:prSet presAssocID="{C2B528FD-0840-465E-A1BD-1BA872FFD55A}" presName="firstNode" presStyleLbl="node1" presStyleIdx="0" presStyleCnt="9" custScaleX="148032">
        <dgm:presLayoutVars>
          <dgm:bulletEnabled val="1"/>
        </dgm:presLayoutVars>
      </dgm:prSet>
      <dgm:spPr/>
      <dgm:t>
        <a:bodyPr/>
        <a:lstStyle/>
        <a:p>
          <a:endParaRPr lang="en-US"/>
        </a:p>
      </dgm:t>
    </dgm:pt>
    <dgm:pt modelId="{9B73A8AC-9144-4582-8FAC-FAB1D9E18AE4}" type="pres">
      <dgm:prSet presAssocID="{3A2D4C47-3C5B-4990-BBBB-58A9090E3F21}" presName="sibTrans" presStyleLbl="sibTrans2D1" presStyleIdx="0" presStyleCnt="8"/>
      <dgm:spPr/>
      <dgm:t>
        <a:bodyPr/>
        <a:lstStyle/>
        <a:p>
          <a:endParaRPr lang="en-US"/>
        </a:p>
      </dgm:t>
    </dgm:pt>
    <dgm:pt modelId="{30E81E67-3DFC-446D-A437-AAF57FA17253}" type="pres">
      <dgm:prSet presAssocID="{48E70533-0854-4F14-ADB9-DD3DE84E99B9}" presName="middleNode" presStyleCnt="0"/>
      <dgm:spPr/>
    </dgm:pt>
    <dgm:pt modelId="{9DC524D3-DCC6-4D5C-944A-9475FAC959FA}" type="pres">
      <dgm:prSet presAssocID="{48E70533-0854-4F14-ADB9-DD3DE84E99B9}" presName="padding" presStyleLbl="node1" presStyleIdx="0" presStyleCnt="9"/>
      <dgm:spPr/>
    </dgm:pt>
    <dgm:pt modelId="{7E8028F5-B6E8-4B73-A056-8CF68B92811A}" type="pres">
      <dgm:prSet presAssocID="{48E70533-0854-4F14-ADB9-DD3DE84E99B9}" presName="shape" presStyleLbl="node1" presStyleIdx="1" presStyleCnt="9">
        <dgm:presLayoutVars>
          <dgm:bulletEnabled val="1"/>
        </dgm:presLayoutVars>
      </dgm:prSet>
      <dgm:spPr/>
      <dgm:t>
        <a:bodyPr/>
        <a:lstStyle/>
        <a:p>
          <a:endParaRPr lang="en-US"/>
        </a:p>
      </dgm:t>
    </dgm:pt>
    <dgm:pt modelId="{5861F36A-098D-4678-85B2-7B91566330E5}" type="pres">
      <dgm:prSet presAssocID="{FC4C51FB-1887-45D4-9A95-28C78AF597D0}" presName="sibTrans" presStyleLbl="sibTrans2D1" presStyleIdx="1" presStyleCnt="8"/>
      <dgm:spPr/>
      <dgm:t>
        <a:bodyPr/>
        <a:lstStyle/>
        <a:p>
          <a:endParaRPr lang="en-US"/>
        </a:p>
      </dgm:t>
    </dgm:pt>
    <dgm:pt modelId="{FF56A6CB-BB10-47E7-A747-D85DB9B8FE30}" type="pres">
      <dgm:prSet presAssocID="{E7BF452C-A27A-452C-8259-48C2039BD4E4}" presName="middleNode" presStyleCnt="0"/>
      <dgm:spPr/>
    </dgm:pt>
    <dgm:pt modelId="{34E077C5-4C81-41C1-B667-55197C38B6EC}" type="pres">
      <dgm:prSet presAssocID="{E7BF452C-A27A-452C-8259-48C2039BD4E4}" presName="padding" presStyleLbl="node1" presStyleIdx="1" presStyleCnt="9"/>
      <dgm:spPr/>
    </dgm:pt>
    <dgm:pt modelId="{75C599E9-EA45-4A99-B59F-87D77B39898E}" type="pres">
      <dgm:prSet presAssocID="{E7BF452C-A27A-452C-8259-48C2039BD4E4}" presName="shape" presStyleLbl="node1" presStyleIdx="2" presStyleCnt="9" custScaleX="187042">
        <dgm:presLayoutVars>
          <dgm:bulletEnabled val="1"/>
        </dgm:presLayoutVars>
      </dgm:prSet>
      <dgm:spPr/>
      <dgm:t>
        <a:bodyPr/>
        <a:lstStyle/>
        <a:p>
          <a:endParaRPr lang="en-US"/>
        </a:p>
      </dgm:t>
    </dgm:pt>
    <dgm:pt modelId="{F1D48271-5543-4C38-8D75-36F2FE71F879}" type="pres">
      <dgm:prSet presAssocID="{DBD6C091-7225-40DD-AF69-12E422A749BD}" presName="sibTrans" presStyleLbl="sibTrans2D1" presStyleIdx="2" presStyleCnt="8"/>
      <dgm:spPr/>
      <dgm:t>
        <a:bodyPr/>
        <a:lstStyle/>
        <a:p>
          <a:endParaRPr lang="en-US"/>
        </a:p>
      </dgm:t>
    </dgm:pt>
    <dgm:pt modelId="{59BB09D5-A9FF-4146-80ED-C7352ED6ADFF}" type="pres">
      <dgm:prSet presAssocID="{6CA4E7FC-9383-48E7-ABC2-FBE193CB2248}" presName="middleNode" presStyleCnt="0"/>
      <dgm:spPr/>
    </dgm:pt>
    <dgm:pt modelId="{F477200D-6972-4248-A3E1-4461D1CACEB9}" type="pres">
      <dgm:prSet presAssocID="{6CA4E7FC-9383-48E7-ABC2-FBE193CB2248}" presName="padding" presStyleLbl="node1" presStyleIdx="2" presStyleCnt="9"/>
      <dgm:spPr/>
    </dgm:pt>
    <dgm:pt modelId="{B989388E-DFD0-4EF4-9032-D80D578670FC}" type="pres">
      <dgm:prSet presAssocID="{6CA4E7FC-9383-48E7-ABC2-FBE193CB2248}" presName="shape" presStyleLbl="node1" presStyleIdx="3" presStyleCnt="9" custScaleX="153175" custScaleY="159266">
        <dgm:presLayoutVars>
          <dgm:bulletEnabled val="1"/>
        </dgm:presLayoutVars>
      </dgm:prSet>
      <dgm:spPr/>
      <dgm:t>
        <a:bodyPr/>
        <a:lstStyle/>
        <a:p>
          <a:endParaRPr lang="en-US"/>
        </a:p>
      </dgm:t>
    </dgm:pt>
    <dgm:pt modelId="{6B3A2586-726A-418E-8146-BE862CBB2E67}" type="pres">
      <dgm:prSet presAssocID="{F3ADEFFE-13D4-4D01-82C0-FDD7C2E8E165}" presName="sibTrans" presStyleLbl="sibTrans2D1" presStyleIdx="3" presStyleCnt="8"/>
      <dgm:spPr/>
      <dgm:t>
        <a:bodyPr/>
        <a:lstStyle/>
        <a:p>
          <a:endParaRPr lang="en-US"/>
        </a:p>
      </dgm:t>
    </dgm:pt>
    <dgm:pt modelId="{395A0B7D-69B0-4B17-9349-3B6265306FB6}" type="pres">
      <dgm:prSet presAssocID="{CE5D69C9-1D39-4BC4-A005-F90B4C794E23}" presName="middleNode" presStyleCnt="0"/>
      <dgm:spPr/>
    </dgm:pt>
    <dgm:pt modelId="{A7BCDB8C-96D0-4EF0-945B-3CA15D453EB4}" type="pres">
      <dgm:prSet presAssocID="{CE5D69C9-1D39-4BC4-A005-F90B4C794E23}" presName="padding" presStyleLbl="node1" presStyleIdx="3" presStyleCnt="9"/>
      <dgm:spPr/>
    </dgm:pt>
    <dgm:pt modelId="{63F9B17A-18EF-42AE-B637-178BD6D23FA7}" type="pres">
      <dgm:prSet presAssocID="{CE5D69C9-1D39-4BC4-A005-F90B4C794E23}" presName="shape" presStyleLbl="node1" presStyleIdx="4" presStyleCnt="9" custScaleX="167971">
        <dgm:presLayoutVars>
          <dgm:bulletEnabled val="1"/>
        </dgm:presLayoutVars>
      </dgm:prSet>
      <dgm:spPr/>
      <dgm:t>
        <a:bodyPr/>
        <a:lstStyle/>
        <a:p>
          <a:endParaRPr lang="en-US"/>
        </a:p>
      </dgm:t>
    </dgm:pt>
    <dgm:pt modelId="{13ECA13B-8EEA-49E3-BC89-E8EEF2A785A5}" type="pres">
      <dgm:prSet presAssocID="{B62B19A5-0D64-47CD-89C8-5ED93E142197}" presName="sibTrans" presStyleLbl="sibTrans2D1" presStyleIdx="4" presStyleCnt="8"/>
      <dgm:spPr/>
      <dgm:t>
        <a:bodyPr/>
        <a:lstStyle/>
        <a:p>
          <a:endParaRPr lang="en-US"/>
        </a:p>
      </dgm:t>
    </dgm:pt>
    <dgm:pt modelId="{2EA8F9DB-4821-43C2-85C0-E81249400B20}" type="pres">
      <dgm:prSet presAssocID="{B6234E55-ED7F-4CD8-BBD7-B9602B5C658E}" presName="middleNode" presStyleCnt="0"/>
      <dgm:spPr/>
    </dgm:pt>
    <dgm:pt modelId="{30937383-E376-4F56-AC9C-7A3C5ED97F42}" type="pres">
      <dgm:prSet presAssocID="{B6234E55-ED7F-4CD8-BBD7-B9602B5C658E}" presName="padding" presStyleLbl="node1" presStyleIdx="4" presStyleCnt="9"/>
      <dgm:spPr/>
    </dgm:pt>
    <dgm:pt modelId="{E2110D4E-47E3-44B6-B9B0-32618006DBA3}" type="pres">
      <dgm:prSet presAssocID="{B6234E55-ED7F-4CD8-BBD7-B9602B5C658E}" presName="shape" presStyleLbl="node1" presStyleIdx="5" presStyleCnt="9" custScaleY="144364">
        <dgm:presLayoutVars>
          <dgm:bulletEnabled val="1"/>
        </dgm:presLayoutVars>
      </dgm:prSet>
      <dgm:spPr/>
      <dgm:t>
        <a:bodyPr/>
        <a:lstStyle/>
        <a:p>
          <a:endParaRPr lang="en-US"/>
        </a:p>
      </dgm:t>
    </dgm:pt>
    <dgm:pt modelId="{21CD5BE0-FD94-4223-88C6-787F2822FB03}" type="pres">
      <dgm:prSet presAssocID="{7AA11586-ACED-4C3E-AAF4-215F0613AF05}" presName="sibTrans" presStyleLbl="sibTrans2D1" presStyleIdx="5" presStyleCnt="8"/>
      <dgm:spPr/>
      <dgm:t>
        <a:bodyPr/>
        <a:lstStyle/>
        <a:p>
          <a:endParaRPr lang="en-US"/>
        </a:p>
      </dgm:t>
    </dgm:pt>
    <dgm:pt modelId="{B5BFA71F-CA88-4699-BBDF-1A71AB1F5A5A}" type="pres">
      <dgm:prSet presAssocID="{6AB978A7-0F94-4B4C-9E2B-04727BC60CFF}" presName="middleNode" presStyleCnt="0"/>
      <dgm:spPr/>
    </dgm:pt>
    <dgm:pt modelId="{AFE2A1DC-6C73-462A-8241-D442C0A58A43}" type="pres">
      <dgm:prSet presAssocID="{6AB978A7-0F94-4B4C-9E2B-04727BC60CFF}" presName="padding" presStyleLbl="node1" presStyleIdx="5" presStyleCnt="9"/>
      <dgm:spPr/>
    </dgm:pt>
    <dgm:pt modelId="{A3A34D33-61C7-411B-B1FD-F273665FC973}" type="pres">
      <dgm:prSet presAssocID="{6AB978A7-0F94-4B4C-9E2B-04727BC60CFF}" presName="shape" presStyleLbl="node1" presStyleIdx="6" presStyleCnt="9">
        <dgm:presLayoutVars>
          <dgm:bulletEnabled val="1"/>
        </dgm:presLayoutVars>
      </dgm:prSet>
      <dgm:spPr/>
      <dgm:t>
        <a:bodyPr/>
        <a:lstStyle/>
        <a:p>
          <a:endParaRPr lang="en-US"/>
        </a:p>
      </dgm:t>
    </dgm:pt>
    <dgm:pt modelId="{E13BAE7E-FF56-4948-9E95-FA181F04F6FE}" type="pres">
      <dgm:prSet presAssocID="{0772B703-E723-4AF5-8A29-5886FF122595}" presName="sibTrans" presStyleLbl="sibTrans2D1" presStyleIdx="6" presStyleCnt="8"/>
      <dgm:spPr/>
      <dgm:t>
        <a:bodyPr/>
        <a:lstStyle/>
        <a:p>
          <a:endParaRPr lang="en-US"/>
        </a:p>
      </dgm:t>
    </dgm:pt>
    <dgm:pt modelId="{EB5A0175-69FB-4540-8D01-5A7CF3B8EF6C}" type="pres">
      <dgm:prSet presAssocID="{1971729F-4BEA-4947-BDA1-52E20211380F}" presName="middleNode" presStyleCnt="0"/>
      <dgm:spPr/>
    </dgm:pt>
    <dgm:pt modelId="{1526484C-AB29-4D79-8C1E-F1BB213F24E9}" type="pres">
      <dgm:prSet presAssocID="{1971729F-4BEA-4947-BDA1-52E20211380F}" presName="padding" presStyleLbl="node1" presStyleIdx="6" presStyleCnt="9"/>
      <dgm:spPr/>
    </dgm:pt>
    <dgm:pt modelId="{BE59AB2C-583F-4B64-8832-3870720A1622}" type="pres">
      <dgm:prSet presAssocID="{1971729F-4BEA-4947-BDA1-52E20211380F}" presName="shape" presStyleLbl="node1" presStyleIdx="7" presStyleCnt="9">
        <dgm:presLayoutVars>
          <dgm:bulletEnabled val="1"/>
        </dgm:presLayoutVars>
      </dgm:prSet>
      <dgm:spPr/>
      <dgm:t>
        <a:bodyPr/>
        <a:lstStyle/>
        <a:p>
          <a:endParaRPr lang="en-US"/>
        </a:p>
      </dgm:t>
    </dgm:pt>
    <dgm:pt modelId="{855EFC07-2EF4-4E79-A947-3D26F7EF5B01}" type="pres">
      <dgm:prSet presAssocID="{6AF16D52-8CB1-482F-8048-AD065269CCF1}" presName="sibTrans" presStyleLbl="sibTrans2D1" presStyleIdx="7" presStyleCnt="8"/>
      <dgm:spPr/>
      <dgm:t>
        <a:bodyPr/>
        <a:lstStyle/>
        <a:p>
          <a:endParaRPr lang="en-US"/>
        </a:p>
      </dgm:t>
    </dgm:pt>
    <dgm:pt modelId="{2E0E75F2-4336-4581-ADA0-13C6777DD9D6}" type="pres">
      <dgm:prSet presAssocID="{6ECA8A9D-C45F-400B-B1E8-FAD6613015B2}" presName="lastNode" presStyleLbl="node1" presStyleIdx="8" presStyleCnt="9" custScaleX="133143">
        <dgm:presLayoutVars>
          <dgm:bulletEnabled val="1"/>
        </dgm:presLayoutVars>
      </dgm:prSet>
      <dgm:spPr/>
      <dgm:t>
        <a:bodyPr/>
        <a:lstStyle/>
        <a:p>
          <a:endParaRPr lang="en-US"/>
        </a:p>
      </dgm:t>
    </dgm:pt>
  </dgm:ptLst>
  <dgm:cxnLst>
    <dgm:cxn modelId="{E0DA2E21-626C-4D29-AD74-EDA6C7006905}" type="presOf" srcId="{4AF738B2-2E79-430D-A9D5-295AB011555A}" destId="{A0B2870B-6738-435B-91FB-16AAC9431640}" srcOrd="0" destOrd="0" presId="urn:microsoft.com/office/officeart/2005/8/layout/bProcess2"/>
    <dgm:cxn modelId="{8F1C9095-1E45-4E59-A776-BDF56E498C1D}" srcId="{4AF738B2-2E79-430D-A9D5-295AB011555A}" destId="{6CA4E7FC-9383-48E7-ABC2-FBE193CB2248}" srcOrd="3" destOrd="0" parTransId="{EE9980D5-E148-4186-9B6F-9E1DB70825D0}" sibTransId="{F3ADEFFE-13D4-4D01-82C0-FDD7C2E8E165}"/>
    <dgm:cxn modelId="{01F7E5F9-7258-4CF3-8511-09B2CE1F9C96}" type="presOf" srcId="{7AA11586-ACED-4C3E-AAF4-215F0613AF05}" destId="{21CD5BE0-FD94-4223-88C6-787F2822FB03}" srcOrd="0" destOrd="0" presId="urn:microsoft.com/office/officeart/2005/8/layout/bProcess2"/>
    <dgm:cxn modelId="{8D41BBC3-E3EB-49FA-AA55-E61A2A88B6BE}" type="presOf" srcId="{CE5D69C9-1D39-4BC4-A005-F90B4C794E23}" destId="{63F9B17A-18EF-42AE-B637-178BD6D23FA7}" srcOrd="0" destOrd="0" presId="urn:microsoft.com/office/officeart/2005/8/layout/bProcess2"/>
    <dgm:cxn modelId="{A7A4695E-AB15-466E-9DA5-E8440E6C9468}" type="presOf" srcId="{B6234E55-ED7F-4CD8-BBD7-B9602B5C658E}" destId="{E2110D4E-47E3-44B6-B9B0-32618006DBA3}" srcOrd="0" destOrd="0" presId="urn:microsoft.com/office/officeart/2005/8/layout/bProcess2"/>
    <dgm:cxn modelId="{B527E5A1-C526-4514-BA2D-D4BE04621C67}" type="presOf" srcId="{F3ADEFFE-13D4-4D01-82C0-FDD7C2E8E165}" destId="{6B3A2586-726A-418E-8146-BE862CBB2E67}" srcOrd="0" destOrd="0" presId="urn:microsoft.com/office/officeart/2005/8/layout/bProcess2"/>
    <dgm:cxn modelId="{3B52BB36-DCFC-49A5-AD1D-BF95BDC6302F}" srcId="{4AF738B2-2E79-430D-A9D5-295AB011555A}" destId="{1971729F-4BEA-4947-BDA1-52E20211380F}" srcOrd="7" destOrd="0" parTransId="{BB2B1349-0157-49C3-B974-968E54CAF096}" sibTransId="{6AF16D52-8CB1-482F-8048-AD065269CCF1}"/>
    <dgm:cxn modelId="{23DD046D-2875-4B67-8BC1-F8BB7882A0F6}" srcId="{4AF738B2-2E79-430D-A9D5-295AB011555A}" destId="{6AB978A7-0F94-4B4C-9E2B-04727BC60CFF}" srcOrd="6" destOrd="0" parTransId="{1B8E135A-EEDD-48EA-AA67-6E85DB9B0E43}" sibTransId="{0772B703-E723-4AF5-8A29-5886FF122595}"/>
    <dgm:cxn modelId="{5FF359FE-5999-46C4-BB15-0F7F95BD36CE}" type="presOf" srcId="{6AB978A7-0F94-4B4C-9E2B-04727BC60CFF}" destId="{A3A34D33-61C7-411B-B1FD-F273665FC973}" srcOrd="0" destOrd="0" presId="urn:microsoft.com/office/officeart/2005/8/layout/bProcess2"/>
    <dgm:cxn modelId="{2231B687-00F3-41AB-9747-1C85E7C76DE1}" srcId="{4AF738B2-2E79-430D-A9D5-295AB011555A}" destId="{48E70533-0854-4F14-ADB9-DD3DE84E99B9}" srcOrd="1" destOrd="0" parTransId="{388005E4-CAE2-4A45-89D6-9B98E707B872}" sibTransId="{FC4C51FB-1887-45D4-9A95-28C78AF597D0}"/>
    <dgm:cxn modelId="{3707F671-77C7-4C08-9409-24EF9B9755A3}" srcId="{4AF738B2-2E79-430D-A9D5-295AB011555A}" destId="{C2B528FD-0840-465E-A1BD-1BA872FFD55A}" srcOrd="0" destOrd="0" parTransId="{0108E4EA-FB94-4E42-BD44-6379DAC0CE3C}" sibTransId="{3A2D4C47-3C5B-4990-BBBB-58A9090E3F21}"/>
    <dgm:cxn modelId="{D79845AE-34A8-4F42-A233-0E4AC084D98D}" srcId="{4AF738B2-2E79-430D-A9D5-295AB011555A}" destId="{E7BF452C-A27A-452C-8259-48C2039BD4E4}" srcOrd="2" destOrd="0" parTransId="{CB0ACD8D-41E7-464A-B1F5-61DDA251F389}" sibTransId="{DBD6C091-7225-40DD-AF69-12E422A749BD}"/>
    <dgm:cxn modelId="{C183A4FB-64D2-47BA-BB81-2E1B8F85B4D9}" type="presOf" srcId="{6CA4E7FC-9383-48E7-ABC2-FBE193CB2248}" destId="{B989388E-DFD0-4EF4-9032-D80D578670FC}" srcOrd="0" destOrd="0" presId="urn:microsoft.com/office/officeart/2005/8/layout/bProcess2"/>
    <dgm:cxn modelId="{540AF40D-59AA-46F7-B17A-4C06197CF82E}" type="presOf" srcId="{E7BF452C-A27A-452C-8259-48C2039BD4E4}" destId="{75C599E9-EA45-4A99-B59F-87D77B39898E}" srcOrd="0" destOrd="0" presId="urn:microsoft.com/office/officeart/2005/8/layout/bProcess2"/>
    <dgm:cxn modelId="{C10F4D4D-A631-4597-91B2-CBAA7CACA530}" type="presOf" srcId="{0772B703-E723-4AF5-8A29-5886FF122595}" destId="{E13BAE7E-FF56-4948-9E95-FA181F04F6FE}" srcOrd="0" destOrd="0" presId="urn:microsoft.com/office/officeart/2005/8/layout/bProcess2"/>
    <dgm:cxn modelId="{698FD261-14A3-483E-8CDF-89419F21AB0F}" srcId="{4AF738B2-2E79-430D-A9D5-295AB011555A}" destId="{CE5D69C9-1D39-4BC4-A005-F90B4C794E23}" srcOrd="4" destOrd="0" parTransId="{85FB3CE7-F140-4F35-93C4-2D999F9F4AF4}" sibTransId="{B62B19A5-0D64-47CD-89C8-5ED93E142197}"/>
    <dgm:cxn modelId="{DFF306A8-B2B4-46FA-9BFE-C15CAC18D6FF}" type="presOf" srcId="{FC4C51FB-1887-45D4-9A95-28C78AF597D0}" destId="{5861F36A-098D-4678-85B2-7B91566330E5}" srcOrd="0" destOrd="0" presId="urn:microsoft.com/office/officeart/2005/8/layout/bProcess2"/>
    <dgm:cxn modelId="{E95A6A13-31C6-409F-81A1-85C2F0FF94D4}" type="presOf" srcId="{3A2D4C47-3C5B-4990-BBBB-58A9090E3F21}" destId="{9B73A8AC-9144-4582-8FAC-FAB1D9E18AE4}" srcOrd="0" destOrd="0" presId="urn:microsoft.com/office/officeart/2005/8/layout/bProcess2"/>
    <dgm:cxn modelId="{6F021509-F84C-4528-B4D3-FE620F2925AD}" type="presOf" srcId="{DBD6C091-7225-40DD-AF69-12E422A749BD}" destId="{F1D48271-5543-4C38-8D75-36F2FE71F879}" srcOrd="0" destOrd="0" presId="urn:microsoft.com/office/officeart/2005/8/layout/bProcess2"/>
    <dgm:cxn modelId="{BFD09FC4-B839-4BCD-8F83-9908A5FD7851}" type="presOf" srcId="{B62B19A5-0D64-47CD-89C8-5ED93E142197}" destId="{13ECA13B-8EEA-49E3-BC89-E8EEF2A785A5}" srcOrd="0" destOrd="0" presId="urn:microsoft.com/office/officeart/2005/8/layout/bProcess2"/>
    <dgm:cxn modelId="{6A2AA159-2EB8-4789-B911-9A7FE1878D50}" type="presOf" srcId="{6ECA8A9D-C45F-400B-B1E8-FAD6613015B2}" destId="{2E0E75F2-4336-4581-ADA0-13C6777DD9D6}" srcOrd="0" destOrd="0" presId="urn:microsoft.com/office/officeart/2005/8/layout/bProcess2"/>
    <dgm:cxn modelId="{D829A52B-CCEB-49E2-9116-806635B041A0}" srcId="{4AF738B2-2E79-430D-A9D5-295AB011555A}" destId="{B6234E55-ED7F-4CD8-BBD7-B9602B5C658E}" srcOrd="5" destOrd="0" parTransId="{75244974-F23C-466D-B1A1-A1997C055805}" sibTransId="{7AA11586-ACED-4C3E-AAF4-215F0613AF05}"/>
    <dgm:cxn modelId="{3A4382F0-DCB1-4C23-814E-2BCBC3272DDA}" type="presOf" srcId="{C2B528FD-0840-465E-A1BD-1BA872FFD55A}" destId="{77CA597C-C63B-411F-8248-24256FF4B2F2}" srcOrd="0" destOrd="0" presId="urn:microsoft.com/office/officeart/2005/8/layout/bProcess2"/>
    <dgm:cxn modelId="{3A9047F0-8C1B-48EF-9247-D12383875D33}" type="presOf" srcId="{48E70533-0854-4F14-ADB9-DD3DE84E99B9}" destId="{7E8028F5-B6E8-4B73-A056-8CF68B92811A}" srcOrd="0" destOrd="0" presId="urn:microsoft.com/office/officeart/2005/8/layout/bProcess2"/>
    <dgm:cxn modelId="{FDAA7894-0358-4258-90B8-510EA001290C}" type="presOf" srcId="{6AF16D52-8CB1-482F-8048-AD065269CCF1}" destId="{855EFC07-2EF4-4E79-A947-3D26F7EF5B01}" srcOrd="0" destOrd="0" presId="urn:microsoft.com/office/officeart/2005/8/layout/bProcess2"/>
    <dgm:cxn modelId="{691F34DD-C87A-4E07-9B16-3F64F1257812}" type="presOf" srcId="{1971729F-4BEA-4947-BDA1-52E20211380F}" destId="{BE59AB2C-583F-4B64-8832-3870720A1622}" srcOrd="0" destOrd="0" presId="urn:microsoft.com/office/officeart/2005/8/layout/bProcess2"/>
    <dgm:cxn modelId="{F90F770D-C17B-4E78-815C-09806435E127}" srcId="{4AF738B2-2E79-430D-A9D5-295AB011555A}" destId="{6ECA8A9D-C45F-400B-B1E8-FAD6613015B2}" srcOrd="8" destOrd="0" parTransId="{A5074FF7-F915-42EE-A703-63C1ABC5F750}" sibTransId="{F1B5FC92-425D-473D-BF3B-EBB01A5F780B}"/>
    <dgm:cxn modelId="{F0A51EB7-F821-4C98-8E75-CFDFA49603F3}" type="presParOf" srcId="{A0B2870B-6738-435B-91FB-16AAC9431640}" destId="{77CA597C-C63B-411F-8248-24256FF4B2F2}" srcOrd="0" destOrd="0" presId="urn:microsoft.com/office/officeart/2005/8/layout/bProcess2"/>
    <dgm:cxn modelId="{6EF36846-CBED-4673-A216-F4685B8876B5}" type="presParOf" srcId="{A0B2870B-6738-435B-91FB-16AAC9431640}" destId="{9B73A8AC-9144-4582-8FAC-FAB1D9E18AE4}" srcOrd="1" destOrd="0" presId="urn:microsoft.com/office/officeart/2005/8/layout/bProcess2"/>
    <dgm:cxn modelId="{242FD97E-BE1F-4E1B-969A-924C0A50BEEF}" type="presParOf" srcId="{A0B2870B-6738-435B-91FB-16AAC9431640}" destId="{30E81E67-3DFC-446D-A437-AAF57FA17253}" srcOrd="2" destOrd="0" presId="urn:microsoft.com/office/officeart/2005/8/layout/bProcess2"/>
    <dgm:cxn modelId="{36A6D110-6C94-4CFD-81EC-6A4D8F401190}" type="presParOf" srcId="{30E81E67-3DFC-446D-A437-AAF57FA17253}" destId="{9DC524D3-DCC6-4D5C-944A-9475FAC959FA}" srcOrd="0" destOrd="0" presId="urn:microsoft.com/office/officeart/2005/8/layout/bProcess2"/>
    <dgm:cxn modelId="{A40CCC6F-87DB-4607-84F9-1BAD60CDD8A1}" type="presParOf" srcId="{30E81E67-3DFC-446D-A437-AAF57FA17253}" destId="{7E8028F5-B6E8-4B73-A056-8CF68B92811A}" srcOrd="1" destOrd="0" presId="urn:microsoft.com/office/officeart/2005/8/layout/bProcess2"/>
    <dgm:cxn modelId="{FEE4C430-2511-47F4-B5EE-F42A376A7C59}" type="presParOf" srcId="{A0B2870B-6738-435B-91FB-16AAC9431640}" destId="{5861F36A-098D-4678-85B2-7B91566330E5}" srcOrd="3" destOrd="0" presId="urn:microsoft.com/office/officeart/2005/8/layout/bProcess2"/>
    <dgm:cxn modelId="{5AFD635B-B124-4318-9E97-15635A8A4EDA}" type="presParOf" srcId="{A0B2870B-6738-435B-91FB-16AAC9431640}" destId="{FF56A6CB-BB10-47E7-A747-D85DB9B8FE30}" srcOrd="4" destOrd="0" presId="urn:microsoft.com/office/officeart/2005/8/layout/bProcess2"/>
    <dgm:cxn modelId="{AEA9E449-C6BE-4203-B648-D23ED7918167}" type="presParOf" srcId="{FF56A6CB-BB10-47E7-A747-D85DB9B8FE30}" destId="{34E077C5-4C81-41C1-B667-55197C38B6EC}" srcOrd="0" destOrd="0" presId="urn:microsoft.com/office/officeart/2005/8/layout/bProcess2"/>
    <dgm:cxn modelId="{64A3AC47-E881-4082-BCC0-DA679A57C7BF}" type="presParOf" srcId="{FF56A6CB-BB10-47E7-A747-D85DB9B8FE30}" destId="{75C599E9-EA45-4A99-B59F-87D77B39898E}" srcOrd="1" destOrd="0" presId="urn:microsoft.com/office/officeart/2005/8/layout/bProcess2"/>
    <dgm:cxn modelId="{18145F43-6CBD-4329-8882-CA47FA19233C}" type="presParOf" srcId="{A0B2870B-6738-435B-91FB-16AAC9431640}" destId="{F1D48271-5543-4C38-8D75-36F2FE71F879}" srcOrd="5" destOrd="0" presId="urn:microsoft.com/office/officeart/2005/8/layout/bProcess2"/>
    <dgm:cxn modelId="{A84C1DDC-6815-45E7-94D6-20E7AA57B180}" type="presParOf" srcId="{A0B2870B-6738-435B-91FB-16AAC9431640}" destId="{59BB09D5-A9FF-4146-80ED-C7352ED6ADFF}" srcOrd="6" destOrd="0" presId="urn:microsoft.com/office/officeart/2005/8/layout/bProcess2"/>
    <dgm:cxn modelId="{4701EC8F-9AFB-4FC2-AF5A-1910E58BE9FB}" type="presParOf" srcId="{59BB09D5-A9FF-4146-80ED-C7352ED6ADFF}" destId="{F477200D-6972-4248-A3E1-4461D1CACEB9}" srcOrd="0" destOrd="0" presId="urn:microsoft.com/office/officeart/2005/8/layout/bProcess2"/>
    <dgm:cxn modelId="{02B0A431-2B80-446A-B961-4DED37043E6D}" type="presParOf" srcId="{59BB09D5-A9FF-4146-80ED-C7352ED6ADFF}" destId="{B989388E-DFD0-4EF4-9032-D80D578670FC}" srcOrd="1" destOrd="0" presId="urn:microsoft.com/office/officeart/2005/8/layout/bProcess2"/>
    <dgm:cxn modelId="{6B8EB0A4-8BDB-4B1B-9EB9-E872E6A224FE}" type="presParOf" srcId="{A0B2870B-6738-435B-91FB-16AAC9431640}" destId="{6B3A2586-726A-418E-8146-BE862CBB2E67}" srcOrd="7" destOrd="0" presId="urn:microsoft.com/office/officeart/2005/8/layout/bProcess2"/>
    <dgm:cxn modelId="{A1F4075D-BA78-4C00-813E-9A0E2529D83D}" type="presParOf" srcId="{A0B2870B-6738-435B-91FB-16AAC9431640}" destId="{395A0B7D-69B0-4B17-9349-3B6265306FB6}" srcOrd="8" destOrd="0" presId="urn:microsoft.com/office/officeart/2005/8/layout/bProcess2"/>
    <dgm:cxn modelId="{746B9924-4179-49BC-B15A-1DD911B535FD}" type="presParOf" srcId="{395A0B7D-69B0-4B17-9349-3B6265306FB6}" destId="{A7BCDB8C-96D0-4EF0-945B-3CA15D453EB4}" srcOrd="0" destOrd="0" presId="urn:microsoft.com/office/officeart/2005/8/layout/bProcess2"/>
    <dgm:cxn modelId="{BA63832F-A3C0-406F-966B-79FD8EDE12C5}" type="presParOf" srcId="{395A0B7D-69B0-4B17-9349-3B6265306FB6}" destId="{63F9B17A-18EF-42AE-B637-178BD6D23FA7}" srcOrd="1" destOrd="0" presId="urn:microsoft.com/office/officeart/2005/8/layout/bProcess2"/>
    <dgm:cxn modelId="{AB29BAA3-08CE-4F00-B1C8-F8BD1B73634A}" type="presParOf" srcId="{A0B2870B-6738-435B-91FB-16AAC9431640}" destId="{13ECA13B-8EEA-49E3-BC89-E8EEF2A785A5}" srcOrd="9" destOrd="0" presId="urn:microsoft.com/office/officeart/2005/8/layout/bProcess2"/>
    <dgm:cxn modelId="{05C62181-F002-4ECB-97B4-DF1BED53DF56}" type="presParOf" srcId="{A0B2870B-6738-435B-91FB-16AAC9431640}" destId="{2EA8F9DB-4821-43C2-85C0-E81249400B20}" srcOrd="10" destOrd="0" presId="urn:microsoft.com/office/officeart/2005/8/layout/bProcess2"/>
    <dgm:cxn modelId="{786CE47C-B40F-42D3-803C-DABABB1931B1}" type="presParOf" srcId="{2EA8F9DB-4821-43C2-85C0-E81249400B20}" destId="{30937383-E376-4F56-AC9C-7A3C5ED97F42}" srcOrd="0" destOrd="0" presId="urn:microsoft.com/office/officeart/2005/8/layout/bProcess2"/>
    <dgm:cxn modelId="{722D3D5B-EA15-49B1-B4C6-A790C865BAF4}" type="presParOf" srcId="{2EA8F9DB-4821-43C2-85C0-E81249400B20}" destId="{E2110D4E-47E3-44B6-B9B0-32618006DBA3}" srcOrd="1" destOrd="0" presId="urn:microsoft.com/office/officeart/2005/8/layout/bProcess2"/>
    <dgm:cxn modelId="{11B15EA1-8B34-4B0D-BE11-6274693C76AB}" type="presParOf" srcId="{A0B2870B-6738-435B-91FB-16AAC9431640}" destId="{21CD5BE0-FD94-4223-88C6-787F2822FB03}" srcOrd="11" destOrd="0" presId="urn:microsoft.com/office/officeart/2005/8/layout/bProcess2"/>
    <dgm:cxn modelId="{6F95F276-AE0D-4D05-9558-81DC599D65A3}" type="presParOf" srcId="{A0B2870B-6738-435B-91FB-16AAC9431640}" destId="{B5BFA71F-CA88-4699-BBDF-1A71AB1F5A5A}" srcOrd="12" destOrd="0" presId="urn:microsoft.com/office/officeart/2005/8/layout/bProcess2"/>
    <dgm:cxn modelId="{BA0D60D2-3AAA-4857-87E6-2715BD54FF1D}" type="presParOf" srcId="{B5BFA71F-CA88-4699-BBDF-1A71AB1F5A5A}" destId="{AFE2A1DC-6C73-462A-8241-D442C0A58A43}" srcOrd="0" destOrd="0" presId="urn:microsoft.com/office/officeart/2005/8/layout/bProcess2"/>
    <dgm:cxn modelId="{FB0D905B-A1F7-4D28-9264-9E3AF1C74797}" type="presParOf" srcId="{B5BFA71F-CA88-4699-BBDF-1A71AB1F5A5A}" destId="{A3A34D33-61C7-411B-B1FD-F273665FC973}" srcOrd="1" destOrd="0" presId="urn:microsoft.com/office/officeart/2005/8/layout/bProcess2"/>
    <dgm:cxn modelId="{F8F0C519-EFBC-479D-8F87-30E3EEA91217}" type="presParOf" srcId="{A0B2870B-6738-435B-91FB-16AAC9431640}" destId="{E13BAE7E-FF56-4948-9E95-FA181F04F6FE}" srcOrd="13" destOrd="0" presId="urn:microsoft.com/office/officeart/2005/8/layout/bProcess2"/>
    <dgm:cxn modelId="{224937A1-AAA9-4573-8C7E-508FE3379A9B}" type="presParOf" srcId="{A0B2870B-6738-435B-91FB-16AAC9431640}" destId="{EB5A0175-69FB-4540-8D01-5A7CF3B8EF6C}" srcOrd="14" destOrd="0" presId="urn:microsoft.com/office/officeart/2005/8/layout/bProcess2"/>
    <dgm:cxn modelId="{54B07F30-88E0-4872-B269-5C91EA94D74C}" type="presParOf" srcId="{EB5A0175-69FB-4540-8D01-5A7CF3B8EF6C}" destId="{1526484C-AB29-4D79-8C1E-F1BB213F24E9}" srcOrd="0" destOrd="0" presId="urn:microsoft.com/office/officeart/2005/8/layout/bProcess2"/>
    <dgm:cxn modelId="{882CE082-DCAE-4631-B14D-2C401E8257E0}" type="presParOf" srcId="{EB5A0175-69FB-4540-8D01-5A7CF3B8EF6C}" destId="{BE59AB2C-583F-4B64-8832-3870720A1622}" srcOrd="1" destOrd="0" presId="urn:microsoft.com/office/officeart/2005/8/layout/bProcess2"/>
    <dgm:cxn modelId="{C10BB089-44DD-42FC-A90B-FEEECC0A273D}" type="presParOf" srcId="{A0B2870B-6738-435B-91FB-16AAC9431640}" destId="{855EFC07-2EF4-4E79-A947-3D26F7EF5B01}" srcOrd="15" destOrd="0" presId="urn:microsoft.com/office/officeart/2005/8/layout/bProcess2"/>
    <dgm:cxn modelId="{CDD80BF3-F495-416F-8631-0875203EA782}" type="presParOf" srcId="{A0B2870B-6738-435B-91FB-16AAC9431640}" destId="{2E0E75F2-4336-4581-ADA0-13C6777DD9D6}" srcOrd="16" destOrd="0" presId="urn:microsoft.com/office/officeart/2005/8/layout/bProcess2"/>
  </dgm:cxnLst>
  <dgm:bg/>
  <dgm:whole/>
</dgm:dataModel>
</file>

<file path=ppt/diagrams/data2.xml><?xml version="1.0" encoding="utf-8"?>
<dgm:dataModel xmlns:dgm="http://schemas.openxmlformats.org/drawingml/2006/diagram" xmlns:a="http://schemas.openxmlformats.org/drawingml/2006/main">
  <dgm:ptLst>
    <dgm:pt modelId="{945D4DD6-21EA-47DE-82C3-216F22A10543}" type="doc">
      <dgm:prSet loTypeId="urn:microsoft.com/office/officeart/2005/8/layout/bProcess2" loCatId="process" qsTypeId="urn:microsoft.com/office/officeart/2005/8/quickstyle/simple1" qsCatId="simple" csTypeId="urn:microsoft.com/office/officeart/2005/8/colors/accent1_2" csCatId="accent1" phldr="1"/>
      <dgm:spPr/>
      <dgm:t>
        <a:bodyPr/>
        <a:lstStyle/>
        <a:p>
          <a:endParaRPr lang="en-US"/>
        </a:p>
      </dgm:t>
    </dgm:pt>
    <dgm:pt modelId="{4E541638-5492-42C7-B192-1FB2E76111E2}">
      <dgm:prSet phldrT="[Text]"/>
      <dgm:spPr/>
      <dgm:t>
        <a:bodyPr/>
        <a:lstStyle/>
        <a:p>
          <a:r>
            <a:rPr lang="en-US" dirty="0" err="1" smtClean="0"/>
            <a:t>Danphe</a:t>
          </a:r>
          <a:endParaRPr lang="en-US" dirty="0"/>
        </a:p>
      </dgm:t>
    </dgm:pt>
    <dgm:pt modelId="{97A11A0B-90E7-497B-8BB2-33738D1704A4}" type="parTrans" cxnId="{F77F5184-3181-4A9F-B443-15F2C205766B}">
      <dgm:prSet/>
      <dgm:spPr/>
      <dgm:t>
        <a:bodyPr/>
        <a:lstStyle/>
        <a:p>
          <a:endParaRPr lang="en-US"/>
        </a:p>
      </dgm:t>
    </dgm:pt>
    <dgm:pt modelId="{23AF1390-276B-42AF-8F65-95325AD5D082}" type="sibTrans" cxnId="{F77F5184-3181-4A9F-B443-15F2C205766B}">
      <dgm:prSet/>
      <dgm:spPr/>
      <dgm:t>
        <a:bodyPr/>
        <a:lstStyle/>
        <a:p>
          <a:endParaRPr lang="en-US"/>
        </a:p>
      </dgm:t>
    </dgm:pt>
    <dgm:pt modelId="{2496A929-3628-487E-B196-EB9F527BB6B0}">
      <dgm:prSet phldrT="[Text]" custT="1"/>
      <dgm:spPr/>
      <dgm:t>
        <a:bodyPr/>
        <a:lstStyle/>
        <a:p>
          <a:r>
            <a:rPr lang="en-US" sz="2000" dirty="0" err="1" smtClean="0"/>
            <a:t>Munal</a:t>
          </a:r>
          <a:r>
            <a:rPr lang="en-US" sz="1200" dirty="0" smtClean="0"/>
            <a:t>	</a:t>
          </a:r>
          <a:endParaRPr lang="en-US" sz="1200" dirty="0"/>
        </a:p>
      </dgm:t>
    </dgm:pt>
    <dgm:pt modelId="{C7B11E88-1F65-4AB7-8C7A-F4FAED197F77}" type="parTrans" cxnId="{D9C38D61-6123-4012-94E5-DD1703CD0A37}">
      <dgm:prSet/>
      <dgm:spPr/>
      <dgm:t>
        <a:bodyPr/>
        <a:lstStyle/>
        <a:p>
          <a:endParaRPr lang="en-US"/>
        </a:p>
      </dgm:t>
    </dgm:pt>
    <dgm:pt modelId="{0E3F608B-0E00-4DE1-A1DE-EC3C819FEDBA}" type="sibTrans" cxnId="{D9C38D61-6123-4012-94E5-DD1703CD0A37}">
      <dgm:prSet/>
      <dgm:spPr/>
      <dgm:t>
        <a:bodyPr/>
        <a:lstStyle/>
        <a:p>
          <a:endParaRPr lang="en-US"/>
        </a:p>
      </dgm:t>
    </dgm:pt>
    <dgm:pt modelId="{61DBA301-A966-40B8-8DAF-35D05B3BFEBB}">
      <dgm:prSet phldrT="[Text]" custT="1"/>
      <dgm:spPr/>
      <dgm:t>
        <a:bodyPr/>
        <a:lstStyle/>
        <a:p>
          <a:r>
            <a:rPr lang="en-US" sz="2000" dirty="0" err="1" smtClean="0"/>
            <a:t>Kaliz</a:t>
          </a:r>
          <a:endParaRPr lang="en-US" sz="1200" dirty="0"/>
        </a:p>
      </dgm:t>
    </dgm:pt>
    <dgm:pt modelId="{EA3BB35D-0C75-4F5E-9C10-4BFEF15287EB}" type="parTrans" cxnId="{93B5733B-0500-486B-A7A2-3987DE7E0C38}">
      <dgm:prSet/>
      <dgm:spPr/>
      <dgm:t>
        <a:bodyPr/>
        <a:lstStyle/>
        <a:p>
          <a:endParaRPr lang="en-US"/>
        </a:p>
      </dgm:t>
    </dgm:pt>
    <dgm:pt modelId="{E0F9E122-055B-4D20-920E-E333AADEA92C}" type="sibTrans" cxnId="{93B5733B-0500-486B-A7A2-3987DE7E0C38}">
      <dgm:prSet/>
      <dgm:spPr/>
      <dgm:t>
        <a:bodyPr/>
        <a:lstStyle/>
        <a:p>
          <a:endParaRPr lang="en-US"/>
        </a:p>
      </dgm:t>
    </dgm:pt>
    <dgm:pt modelId="{9D7F7950-81C2-4E30-A6B2-00AD6A61465E}">
      <dgm:prSet phldrT="[Text]" custT="1"/>
      <dgm:spPr/>
      <dgm:t>
        <a:bodyPr/>
        <a:lstStyle/>
        <a:p>
          <a:r>
            <a:rPr lang="en-US" sz="1800" dirty="0" smtClean="0"/>
            <a:t>Hornbill</a:t>
          </a:r>
          <a:endParaRPr lang="en-US" sz="1800" dirty="0"/>
        </a:p>
      </dgm:t>
    </dgm:pt>
    <dgm:pt modelId="{0F8444AD-1E3B-4617-970E-1E246EA068B8}" type="parTrans" cxnId="{67DFF270-660B-4C6A-8084-6DE342F7FF41}">
      <dgm:prSet/>
      <dgm:spPr/>
      <dgm:t>
        <a:bodyPr/>
        <a:lstStyle/>
        <a:p>
          <a:endParaRPr lang="en-US"/>
        </a:p>
      </dgm:t>
    </dgm:pt>
    <dgm:pt modelId="{BFE81374-CC25-4D28-8D54-3853CCBD7421}" type="sibTrans" cxnId="{67DFF270-660B-4C6A-8084-6DE342F7FF41}">
      <dgm:prSet/>
      <dgm:spPr/>
      <dgm:t>
        <a:bodyPr/>
        <a:lstStyle/>
        <a:p>
          <a:endParaRPr lang="en-US"/>
        </a:p>
      </dgm:t>
    </dgm:pt>
    <dgm:pt modelId="{BBE3B5C5-6F59-48A0-8A1B-E169D578B5B7}">
      <dgm:prSet phldrT="[Text]"/>
      <dgm:spPr/>
      <dgm:t>
        <a:bodyPr/>
        <a:lstStyle/>
        <a:p>
          <a:r>
            <a:rPr lang="en-US" dirty="0" smtClean="0"/>
            <a:t>Black stork</a:t>
          </a:r>
          <a:endParaRPr lang="en-US" dirty="0"/>
        </a:p>
      </dgm:t>
    </dgm:pt>
    <dgm:pt modelId="{FE6D185D-8DAE-428C-8F03-58CB6AC356F0}" type="parTrans" cxnId="{E6D72516-18F3-4C05-B2FF-474378469CAF}">
      <dgm:prSet/>
      <dgm:spPr/>
      <dgm:t>
        <a:bodyPr/>
        <a:lstStyle/>
        <a:p>
          <a:endParaRPr lang="en-US"/>
        </a:p>
      </dgm:t>
    </dgm:pt>
    <dgm:pt modelId="{465C47BB-43CD-4499-BCB7-2607D25CCD0F}" type="sibTrans" cxnId="{E6D72516-18F3-4C05-B2FF-474378469CAF}">
      <dgm:prSet/>
      <dgm:spPr/>
      <dgm:t>
        <a:bodyPr/>
        <a:lstStyle/>
        <a:p>
          <a:endParaRPr lang="en-US"/>
        </a:p>
      </dgm:t>
    </dgm:pt>
    <dgm:pt modelId="{BBDD8145-A18A-4C44-B215-AB91442E9D68}">
      <dgm:prSet phldrT="[Text]" custT="1"/>
      <dgm:spPr/>
      <dgm:t>
        <a:bodyPr/>
        <a:lstStyle/>
        <a:p>
          <a:r>
            <a:rPr lang="en-US" sz="2000" dirty="0" smtClean="0"/>
            <a:t>Cheer</a:t>
          </a:r>
          <a:endParaRPr lang="en-US" sz="1200" dirty="0"/>
        </a:p>
      </dgm:t>
    </dgm:pt>
    <dgm:pt modelId="{3C6FF822-9F10-44A5-A92F-FA362256E30E}" type="parTrans" cxnId="{74126EEB-3E35-4AB1-A280-0B1AEDCBACC3}">
      <dgm:prSet/>
      <dgm:spPr/>
      <dgm:t>
        <a:bodyPr/>
        <a:lstStyle/>
        <a:p>
          <a:endParaRPr lang="en-US"/>
        </a:p>
      </dgm:t>
    </dgm:pt>
    <dgm:pt modelId="{F7E48736-C16F-4D7B-8291-4E42431E862B}" type="sibTrans" cxnId="{74126EEB-3E35-4AB1-A280-0B1AEDCBACC3}">
      <dgm:prSet/>
      <dgm:spPr/>
      <dgm:t>
        <a:bodyPr/>
        <a:lstStyle/>
        <a:p>
          <a:endParaRPr lang="en-US"/>
        </a:p>
      </dgm:t>
    </dgm:pt>
    <dgm:pt modelId="{D1620C81-9D13-40E4-BECB-92D28AAFA149}">
      <dgm:prSet phldrT="[Text]"/>
      <dgm:spPr/>
      <dgm:t>
        <a:bodyPr/>
        <a:lstStyle/>
        <a:p>
          <a:r>
            <a:rPr lang="en-US" dirty="0" smtClean="0"/>
            <a:t>Crane</a:t>
          </a:r>
          <a:endParaRPr lang="en-US" dirty="0"/>
        </a:p>
      </dgm:t>
    </dgm:pt>
    <dgm:pt modelId="{A4B27263-9BBB-49D5-8BDE-FA7C1C82840D}" type="parTrans" cxnId="{F6CBAF22-B443-43B9-A79A-AFF360324F22}">
      <dgm:prSet/>
      <dgm:spPr/>
      <dgm:t>
        <a:bodyPr/>
        <a:lstStyle/>
        <a:p>
          <a:endParaRPr lang="en-US"/>
        </a:p>
      </dgm:t>
    </dgm:pt>
    <dgm:pt modelId="{8D1AA6EA-6BF0-47B8-A4C4-A2958315C85B}" type="sibTrans" cxnId="{F6CBAF22-B443-43B9-A79A-AFF360324F22}">
      <dgm:prSet/>
      <dgm:spPr/>
      <dgm:t>
        <a:bodyPr/>
        <a:lstStyle/>
        <a:p>
          <a:endParaRPr lang="en-US"/>
        </a:p>
      </dgm:t>
    </dgm:pt>
    <dgm:pt modelId="{70D87D02-5F66-4C06-B6DE-B6EBBA40507A}" type="pres">
      <dgm:prSet presAssocID="{945D4DD6-21EA-47DE-82C3-216F22A10543}" presName="diagram" presStyleCnt="0">
        <dgm:presLayoutVars>
          <dgm:dir/>
          <dgm:resizeHandles/>
        </dgm:presLayoutVars>
      </dgm:prSet>
      <dgm:spPr/>
      <dgm:t>
        <a:bodyPr/>
        <a:lstStyle/>
        <a:p>
          <a:endParaRPr lang="en-US"/>
        </a:p>
      </dgm:t>
    </dgm:pt>
    <dgm:pt modelId="{C6D79021-B598-4A94-9E4B-C49FC7FB63F1}" type="pres">
      <dgm:prSet presAssocID="{4E541638-5492-42C7-B192-1FB2E76111E2}" presName="firstNode" presStyleLbl="node1" presStyleIdx="0" presStyleCnt="7">
        <dgm:presLayoutVars>
          <dgm:bulletEnabled val="1"/>
        </dgm:presLayoutVars>
      </dgm:prSet>
      <dgm:spPr/>
      <dgm:t>
        <a:bodyPr/>
        <a:lstStyle/>
        <a:p>
          <a:endParaRPr lang="en-US"/>
        </a:p>
      </dgm:t>
    </dgm:pt>
    <dgm:pt modelId="{8E4ECC7C-0014-4029-97CD-73B5B0F0878F}" type="pres">
      <dgm:prSet presAssocID="{23AF1390-276B-42AF-8F65-95325AD5D082}" presName="sibTrans" presStyleLbl="sibTrans2D1" presStyleIdx="0" presStyleCnt="6"/>
      <dgm:spPr/>
      <dgm:t>
        <a:bodyPr/>
        <a:lstStyle/>
        <a:p>
          <a:endParaRPr lang="en-US"/>
        </a:p>
      </dgm:t>
    </dgm:pt>
    <dgm:pt modelId="{A4744B0A-834E-4F12-B642-63D372233EF1}" type="pres">
      <dgm:prSet presAssocID="{2496A929-3628-487E-B196-EB9F527BB6B0}" presName="middleNode" presStyleCnt="0"/>
      <dgm:spPr/>
    </dgm:pt>
    <dgm:pt modelId="{BCA6F9B0-A3A5-4210-9BED-8D5530D3A8C1}" type="pres">
      <dgm:prSet presAssocID="{2496A929-3628-487E-B196-EB9F527BB6B0}" presName="padding" presStyleLbl="node1" presStyleIdx="0" presStyleCnt="7"/>
      <dgm:spPr/>
    </dgm:pt>
    <dgm:pt modelId="{B822B925-F3EC-49FC-8DD9-7D3D2444C72A}" type="pres">
      <dgm:prSet presAssocID="{2496A929-3628-487E-B196-EB9F527BB6B0}" presName="shape" presStyleLbl="node1" presStyleIdx="1" presStyleCnt="7" custScaleX="171220">
        <dgm:presLayoutVars>
          <dgm:bulletEnabled val="1"/>
        </dgm:presLayoutVars>
      </dgm:prSet>
      <dgm:spPr/>
      <dgm:t>
        <a:bodyPr/>
        <a:lstStyle/>
        <a:p>
          <a:endParaRPr lang="en-US"/>
        </a:p>
      </dgm:t>
    </dgm:pt>
    <dgm:pt modelId="{3CDC6496-B94F-4CBA-AE80-B7F25D87002A}" type="pres">
      <dgm:prSet presAssocID="{0E3F608B-0E00-4DE1-A1DE-EC3C819FEDBA}" presName="sibTrans" presStyleLbl="sibTrans2D1" presStyleIdx="1" presStyleCnt="6"/>
      <dgm:spPr/>
      <dgm:t>
        <a:bodyPr/>
        <a:lstStyle/>
        <a:p>
          <a:endParaRPr lang="en-US"/>
        </a:p>
      </dgm:t>
    </dgm:pt>
    <dgm:pt modelId="{4A29B8FD-BA74-4B23-AE34-CAF0DCD47102}" type="pres">
      <dgm:prSet presAssocID="{61DBA301-A966-40B8-8DAF-35D05B3BFEBB}" presName="middleNode" presStyleCnt="0"/>
      <dgm:spPr/>
    </dgm:pt>
    <dgm:pt modelId="{AC0DDFC9-EDAA-42A6-8AF0-81EFD8996017}" type="pres">
      <dgm:prSet presAssocID="{61DBA301-A966-40B8-8DAF-35D05B3BFEBB}" presName="padding" presStyleLbl="node1" presStyleIdx="1" presStyleCnt="7"/>
      <dgm:spPr/>
    </dgm:pt>
    <dgm:pt modelId="{5664E894-2B35-4331-A656-645C3E109BFA}" type="pres">
      <dgm:prSet presAssocID="{61DBA301-A966-40B8-8DAF-35D05B3BFEBB}" presName="shape" presStyleLbl="node1" presStyleIdx="2" presStyleCnt="7">
        <dgm:presLayoutVars>
          <dgm:bulletEnabled val="1"/>
        </dgm:presLayoutVars>
      </dgm:prSet>
      <dgm:spPr/>
      <dgm:t>
        <a:bodyPr/>
        <a:lstStyle/>
        <a:p>
          <a:endParaRPr lang="en-US"/>
        </a:p>
      </dgm:t>
    </dgm:pt>
    <dgm:pt modelId="{11C86CDF-0C94-43B3-9E6E-FD69281258F3}" type="pres">
      <dgm:prSet presAssocID="{E0F9E122-055B-4D20-920E-E333AADEA92C}" presName="sibTrans" presStyleLbl="sibTrans2D1" presStyleIdx="2" presStyleCnt="6"/>
      <dgm:spPr/>
      <dgm:t>
        <a:bodyPr/>
        <a:lstStyle/>
        <a:p>
          <a:endParaRPr lang="en-US"/>
        </a:p>
      </dgm:t>
    </dgm:pt>
    <dgm:pt modelId="{B046C0ED-110A-4F77-82CB-52F31B1B21CF}" type="pres">
      <dgm:prSet presAssocID="{9D7F7950-81C2-4E30-A6B2-00AD6A61465E}" presName="middleNode" presStyleCnt="0"/>
      <dgm:spPr/>
    </dgm:pt>
    <dgm:pt modelId="{5A772D3D-85D5-4EB9-8D76-8F9164EAC5FC}" type="pres">
      <dgm:prSet presAssocID="{9D7F7950-81C2-4E30-A6B2-00AD6A61465E}" presName="padding" presStyleLbl="node1" presStyleIdx="2" presStyleCnt="7"/>
      <dgm:spPr/>
    </dgm:pt>
    <dgm:pt modelId="{CB67E133-79D6-46EB-A11C-13176465407C}" type="pres">
      <dgm:prSet presAssocID="{9D7F7950-81C2-4E30-A6B2-00AD6A61465E}" presName="shape" presStyleLbl="node1" presStyleIdx="3" presStyleCnt="7" custScaleX="196794">
        <dgm:presLayoutVars>
          <dgm:bulletEnabled val="1"/>
        </dgm:presLayoutVars>
      </dgm:prSet>
      <dgm:spPr/>
      <dgm:t>
        <a:bodyPr/>
        <a:lstStyle/>
        <a:p>
          <a:endParaRPr lang="en-US"/>
        </a:p>
      </dgm:t>
    </dgm:pt>
    <dgm:pt modelId="{AEB1CDFB-7581-4032-8FB8-FDB5B75B1704}" type="pres">
      <dgm:prSet presAssocID="{BFE81374-CC25-4D28-8D54-3853CCBD7421}" presName="sibTrans" presStyleLbl="sibTrans2D1" presStyleIdx="3" presStyleCnt="6"/>
      <dgm:spPr/>
      <dgm:t>
        <a:bodyPr/>
        <a:lstStyle/>
        <a:p>
          <a:endParaRPr lang="en-US"/>
        </a:p>
      </dgm:t>
    </dgm:pt>
    <dgm:pt modelId="{9FEF7C10-E03B-4181-8E85-945C78926B14}" type="pres">
      <dgm:prSet presAssocID="{BBE3B5C5-6F59-48A0-8A1B-E169D578B5B7}" presName="middleNode" presStyleCnt="0"/>
      <dgm:spPr/>
    </dgm:pt>
    <dgm:pt modelId="{A4949A61-6170-42C3-8BF8-0C4EBEB260F9}" type="pres">
      <dgm:prSet presAssocID="{BBE3B5C5-6F59-48A0-8A1B-E169D578B5B7}" presName="padding" presStyleLbl="node1" presStyleIdx="3" presStyleCnt="7"/>
      <dgm:spPr/>
    </dgm:pt>
    <dgm:pt modelId="{1B31FE14-4996-4187-8634-7737B0DAB7B2}" type="pres">
      <dgm:prSet presAssocID="{BBE3B5C5-6F59-48A0-8A1B-E169D578B5B7}" presName="shape" presStyleLbl="node1" presStyleIdx="4" presStyleCnt="7" custScaleX="183194">
        <dgm:presLayoutVars>
          <dgm:bulletEnabled val="1"/>
        </dgm:presLayoutVars>
      </dgm:prSet>
      <dgm:spPr/>
      <dgm:t>
        <a:bodyPr/>
        <a:lstStyle/>
        <a:p>
          <a:endParaRPr lang="en-US"/>
        </a:p>
      </dgm:t>
    </dgm:pt>
    <dgm:pt modelId="{4291A7C0-EE82-440C-A09D-FAC7929F513E}" type="pres">
      <dgm:prSet presAssocID="{465C47BB-43CD-4499-BCB7-2607D25CCD0F}" presName="sibTrans" presStyleLbl="sibTrans2D1" presStyleIdx="4" presStyleCnt="6"/>
      <dgm:spPr/>
      <dgm:t>
        <a:bodyPr/>
        <a:lstStyle/>
        <a:p>
          <a:endParaRPr lang="en-US"/>
        </a:p>
      </dgm:t>
    </dgm:pt>
    <dgm:pt modelId="{6FC49313-2639-4D89-89B6-354935A4E130}" type="pres">
      <dgm:prSet presAssocID="{BBDD8145-A18A-4C44-B215-AB91442E9D68}" presName="middleNode" presStyleCnt="0"/>
      <dgm:spPr/>
    </dgm:pt>
    <dgm:pt modelId="{5C946ADF-B048-48F2-BFFE-F12FF6EF11B3}" type="pres">
      <dgm:prSet presAssocID="{BBDD8145-A18A-4C44-B215-AB91442E9D68}" presName="padding" presStyleLbl="node1" presStyleIdx="4" presStyleCnt="7"/>
      <dgm:spPr/>
    </dgm:pt>
    <dgm:pt modelId="{8A832B0F-94A1-4CE1-B47E-D5AFB3BD7D5C}" type="pres">
      <dgm:prSet presAssocID="{BBDD8145-A18A-4C44-B215-AB91442E9D68}" presName="shape" presStyleLbl="node1" presStyleIdx="5" presStyleCnt="7" custScaleX="134700">
        <dgm:presLayoutVars>
          <dgm:bulletEnabled val="1"/>
        </dgm:presLayoutVars>
      </dgm:prSet>
      <dgm:spPr/>
      <dgm:t>
        <a:bodyPr/>
        <a:lstStyle/>
        <a:p>
          <a:endParaRPr lang="en-US"/>
        </a:p>
      </dgm:t>
    </dgm:pt>
    <dgm:pt modelId="{B1D360EC-3DC7-4403-8EDF-80FE13F404C5}" type="pres">
      <dgm:prSet presAssocID="{F7E48736-C16F-4D7B-8291-4E42431E862B}" presName="sibTrans" presStyleLbl="sibTrans2D1" presStyleIdx="5" presStyleCnt="6"/>
      <dgm:spPr/>
      <dgm:t>
        <a:bodyPr/>
        <a:lstStyle/>
        <a:p>
          <a:endParaRPr lang="en-US"/>
        </a:p>
      </dgm:t>
    </dgm:pt>
    <dgm:pt modelId="{09DB7F3A-F53E-463F-9AA0-3C69417E6655}" type="pres">
      <dgm:prSet presAssocID="{D1620C81-9D13-40E4-BECB-92D28AAFA149}" presName="lastNode" presStyleLbl="node1" presStyleIdx="6" presStyleCnt="7">
        <dgm:presLayoutVars>
          <dgm:bulletEnabled val="1"/>
        </dgm:presLayoutVars>
      </dgm:prSet>
      <dgm:spPr/>
      <dgm:t>
        <a:bodyPr/>
        <a:lstStyle/>
        <a:p>
          <a:endParaRPr lang="en-US"/>
        </a:p>
      </dgm:t>
    </dgm:pt>
  </dgm:ptLst>
  <dgm:cxnLst>
    <dgm:cxn modelId="{DC556665-4F97-4303-8A3B-F9247023E050}" type="presOf" srcId="{23AF1390-276B-42AF-8F65-95325AD5D082}" destId="{8E4ECC7C-0014-4029-97CD-73B5B0F0878F}" srcOrd="0" destOrd="0" presId="urn:microsoft.com/office/officeart/2005/8/layout/bProcess2"/>
    <dgm:cxn modelId="{B98DE656-2061-4E62-BBFC-B324A8BE0DBA}" type="presOf" srcId="{BFE81374-CC25-4D28-8D54-3853CCBD7421}" destId="{AEB1CDFB-7581-4032-8FB8-FDB5B75B1704}" srcOrd="0" destOrd="0" presId="urn:microsoft.com/office/officeart/2005/8/layout/bProcess2"/>
    <dgm:cxn modelId="{F6CBAF22-B443-43B9-A79A-AFF360324F22}" srcId="{945D4DD6-21EA-47DE-82C3-216F22A10543}" destId="{D1620C81-9D13-40E4-BECB-92D28AAFA149}" srcOrd="6" destOrd="0" parTransId="{A4B27263-9BBB-49D5-8BDE-FA7C1C82840D}" sibTransId="{8D1AA6EA-6BF0-47B8-A4C4-A2958315C85B}"/>
    <dgm:cxn modelId="{C1DBA14C-A3B8-45E6-854F-AD8F556A975E}" type="presOf" srcId="{2496A929-3628-487E-B196-EB9F527BB6B0}" destId="{B822B925-F3EC-49FC-8DD9-7D3D2444C72A}" srcOrd="0" destOrd="0" presId="urn:microsoft.com/office/officeart/2005/8/layout/bProcess2"/>
    <dgm:cxn modelId="{74126EEB-3E35-4AB1-A280-0B1AEDCBACC3}" srcId="{945D4DD6-21EA-47DE-82C3-216F22A10543}" destId="{BBDD8145-A18A-4C44-B215-AB91442E9D68}" srcOrd="5" destOrd="0" parTransId="{3C6FF822-9F10-44A5-A92F-FA362256E30E}" sibTransId="{F7E48736-C16F-4D7B-8291-4E42431E862B}"/>
    <dgm:cxn modelId="{D9C38D61-6123-4012-94E5-DD1703CD0A37}" srcId="{945D4DD6-21EA-47DE-82C3-216F22A10543}" destId="{2496A929-3628-487E-B196-EB9F527BB6B0}" srcOrd="1" destOrd="0" parTransId="{C7B11E88-1F65-4AB7-8C7A-F4FAED197F77}" sibTransId="{0E3F608B-0E00-4DE1-A1DE-EC3C819FEDBA}"/>
    <dgm:cxn modelId="{F77F5184-3181-4A9F-B443-15F2C205766B}" srcId="{945D4DD6-21EA-47DE-82C3-216F22A10543}" destId="{4E541638-5492-42C7-B192-1FB2E76111E2}" srcOrd="0" destOrd="0" parTransId="{97A11A0B-90E7-497B-8BB2-33738D1704A4}" sibTransId="{23AF1390-276B-42AF-8F65-95325AD5D082}"/>
    <dgm:cxn modelId="{93B5733B-0500-486B-A7A2-3987DE7E0C38}" srcId="{945D4DD6-21EA-47DE-82C3-216F22A10543}" destId="{61DBA301-A966-40B8-8DAF-35D05B3BFEBB}" srcOrd="2" destOrd="0" parTransId="{EA3BB35D-0C75-4F5E-9C10-4BFEF15287EB}" sibTransId="{E0F9E122-055B-4D20-920E-E333AADEA92C}"/>
    <dgm:cxn modelId="{D5023D72-2AD8-4AFB-993E-63130C044955}" type="presOf" srcId="{BBDD8145-A18A-4C44-B215-AB91442E9D68}" destId="{8A832B0F-94A1-4CE1-B47E-D5AFB3BD7D5C}" srcOrd="0" destOrd="0" presId="urn:microsoft.com/office/officeart/2005/8/layout/bProcess2"/>
    <dgm:cxn modelId="{79BCFCA4-CD16-44B7-9839-BD0E4745DBD5}" type="presOf" srcId="{D1620C81-9D13-40E4-BECB-92D28AAFA149}" destId="{09DB7F3A-F53E-463F-9AA0-3C69417E6655}" srcOrd="0" destOrd="0" presId="urn:microsoft.com/office/officeart/2005/8/layout/bProcess2"/>
    <dgm:cxn modelId="{77B2273B-34AF-4928-AE05-7C8FCF584A3E}" type="presOf" srcId="{465C47BB-43CD-4499-BCB7-2607D25CCD0F}" destId="{4291A7C0-EE82-440C-A09D-FAC7929F513E}" srcOrd="0" destOrd="0" presId="urn:microsoft.com/office/officeart/2005/8/layout/bProcess2"/>
    <dgm:cxn modelId="{6A076B3A-3AAD-4AC7-A547-8358CE730905}" type="presOf" srcId="{F7E48736-C16F-4D7B-8291-4E42431E862B}" destId="{B1D360EC-3DC7-4403-8EDF-80FE13F404C5}" srcOrd="0" destOrd="0" presId="urn:microsoft.com/office/officeart/2005/8/layout/bProcess2"/>
    <dgm:cxn modelId="{AB71B17C-FE32-49BC-B45D-90F719D7819B}" type="presOf" srcId="{E0F9E122-055B-4D20-920E-E333AADEA92C}" destId="{11C86CDF-0C94-43B3-9E6E-FD69281258F3}" srcOrd="0" destOrd="0" presId="urn:microsoft.com/office/officeart/2005/8/layout/bProcess2"/>
    <dgm:cxn modelId="{E70E1738-BD56-4B5E-803C-6CABE98F1065}" type="presOf" srcId="{945D4DD6-21EA-47DE-82C3-216F22A10543}" destId="{70D87D02-5F66-4C06-B6DE-B6EBBA40507A}" srcOrd="0" destOrd="0" presId="urn:microsoft.com/office/officeart/2005/8/layout/bProcess2"/>
    <dgm:cxn modelId="{DC49FD96-1409-419B-B705-8ADC8D4E77AD}" type="presOf" srcId="{BBE3B5C5-6F59-48A0-8A1B-E169D578B5B7}" destId="{1B31FE14-4996-4187-8634-7737B0DAB7B2}" srcOrd="0" destOrd="0" presId="urn:microsoft.com/office/officeart/2005/8/layout/bProcess2"/>
    <dgm:cxn modelId="{D9B2BF9A-D019-4C79-84C2-72EA0C23087F}" type="presOf" srcId="{4E541638-5492-42C7-B192-1FB2E76111E2}" destId="{C6D79021-B598-4A94-9E4B-C49FC7FB63F1}" srcOrd="0" destOrd="0" presId="urn:microsoft.com/office/officeart/2005/8/layout/bProcess2"/>
    <dgm:cxn modelId="{3059C6E6-609A-4F8C-8751-E720AE1C5E24}" type="presOf" srcId="{61DBA301-A966-40B8-8DAF-35D05B3BFEBB}" destId="{5664E894-2B35-4331-A656-645C3E109BFA}" srcOrd="0" destOrd="0" presId="urn:microsoft.com/office/officeart/2005/8/layout/bProcess2"/>
    <dgm:cxn modelId="{2BF32DD8-AD0F-42B6-9BA5-7333CD100552}" type="presOf" srcId="{0E3F608B-0E00-4DE1-A1DE-EC3C819FEDBA}" destId="{3CDC6496-B94F-4CBA-AE80-B7F25D87002A}" srcOrd="0" destOrd="0" presId="urn:microsoft.com/office/officeart/2005/8/layout/bProcess2"/>
    <dgm:cxn modelId="{67DFF270-660B-4C6A-8084-6DE342F7FF41}" srcId="{945D4DD6-21EA-47DE-82C3-216F22A10543}" destId="{9D7F7950-81C2-4E30-A6B2-00AD6A61465E}" srcOrd="3" destOrd="0" parTransId="{0F8444AD-1E3B-4617-970E-1E246EA068B8}" sibTransId="{BFE81374-CC25-4D28-8D54-3853CCBD7421}"/>
    <dgm:cxn modelId="{48F8CBB4-6777-405B-97A7-19040C152677}" type="presOf" srcId="{9D7F7950-81C2-4E30-A6B2-00AD6A61465E}" destId="{CB67E133-79D6-46EB-A11C-13176465407C}" srcOrd="0" destOrd="0" presId="urn:microsoft.com/office/officeart/2005/8/layout/bProcess2"/>
    <dgm:cxn modelId="{E6D72516-18F3-4C05-B2FF-474378469CAF}" srcId="{945D4DD6-21EA-47DE-82C3-216F22A10543}" destId="{BBE3B5C5-6F59-48A0-8A1B-E169D578B5B7}" srcOrd="4" destOrd="0" parTransId="{FE6D185D-8DAE-428C-8F03-58CB6AC356F0}" sibTransId="{465C47BB-43CD-4499-BCB7-2607D25CCD0F}"/>
    <dgm:cxn modelId="{988EB549-0625-460C-84DC-1491C4999FE9}" type="presParOf" srcId="{70D87D02-5F66-4C06-B6DE-B6EBBA40507A}" destId="{C6D79021-B598-4A94-9E4B-C49FC7FB63F1}" srcOrd="0" destOrd="0" presId="urn:microsoft.com/office/officeart/2005/8/layout/bProcess2"/>
    <dgm:cxn modelId="{B2762E2F-9F3B-4030-BD25-17EF84B39476}" type="presParOf" srcId="{70D87D02-5F66-4C06-B6DE-B6EBBA40507A}" destId="{8E4ECC7C-0014-4029-97CD-73B5B0F0878F}" srcOrd="1" destOrd="0" presId="urn:microsoft.com/office/officeart/2005/8/layout/bProcess2"/>
    <dgm:cxn modelId="{98572036-8C31-4AC3-8E45-E668B17E46D5}" type="presParOf" srcId="{70D87D02-5F66-4C06-B6DE-B6EBBA40507A}" destId="{A4744B0A-834E-4F12-B642-63D372233EF1}" srcOrd="2" destOrd="0" presId="urn:microsoft.com/office/officeart/2005/8/layout/bProcess2"/>
    <dgm:cxn modelId="{F664474E-1EC6-442A-8A8E-CF6B087676F7}" type="presParOf" srcId="{A4744B0A-834E-4F12-B642-63D372233EF1}" destId="{BCA6F9B0-A3A5-4210-9BED-8D5530D3A8C1}" srcOrd="0" destOrd="0" presId="urn:microsoft.com/office/officeart/2005/8/layout/bProcess2"/>
    <dgm:cxn modelId="{283A4D09-0A2A-4F22-8617-ACBCCB6346B2}" type="presParOf" srcId="{A4744B0A-834E-4F12-B642-63D372233EF1}" destId="{B822B925-F3EC-49FC-8DD9-7D3D2444C72A}" srcOrd="1" destOrd="0" presId="urn:microsoft.com/office/officeart/2005/8/layout/bProcess2"/>
    <dgm:cxn modelId="{5F6CCFCE-5A14-4609-BF72-D622D65E3C79}" type="presParOf" srcId="{70D87D02-5F66-4C06-B6DE-B6EBBA40507A}" destId="{3CDC6496-B94F-4CBA-AE80-B7F25D87002A}" srcOrd="3" destOrd="0" presId="urn:microsoft.com/office/officeart/2005/8/layout/bProcess2"/>
    <dgm:cxn modelId="{38FB6B92-1591-4291-A5AF-48E0ED657455}" type="presParOf" srcId="{70D87D02-5F66-4C06-B6DE-B6EBBA40507A}" destId="{4A29B8FD-BA74-4B23-AE34-CAF0DCD47102}" srcOrd="4" destOrd="0" presId="urn:microsoft.com/office/officeart/2005/8/layout/bProcess2"/>
    <dgm:cxn modelId="{99712D52-E43F-4067-913E-22D2A2A5B9CB}" type="presParOf" srcId="{4A29B8FD-BA74-4B23-AE34-CAF0DCD47102}" destId="{AC0DDFC9-EDAA-42A6-8AF0-81EFD8996017}" srcOrd="0" destOrd="0" presId="urn:microsoft.com/office/officeart/2005/8/layout/bProcess2"/>
    <dgm:cxn modelId="{BE2B4A28-A69E-48C2-B461-3BD939A07837}" type="presParOf" srcId="{4A29B8FD-BA74-4B23-AE34-CAF0DCD47102}" destId="{5664E894-2B35-4331-A656-645C3E109BFA}" srcOrd="1" destOrd="0" presId="urn:microsoft.com/office/officeart/2005/8/layout/bProcess2"/>
    <dgm:cxn modelId="{BDE415DC-5EC7-4494-B8D0-3F1E905B3117}" type="presParOf" srcId="{70D87D02-5F66-4C06-B6DE-B6EBBA40507A}" destId="{11C86CDF-0C94-43B3-9E6E-FD69281258F3}" srcOrd="5" destOrd="0" presId="urn:microsoft.com/office/officeart/2005/8/layout/bProcess2"/>
    <dgm:cxn modelId="{E9201A11-BB59-4820-A275-F5DF273231E0}" type="presParOf" srcId="{70D87D02-5F66-4C06-B6DE-B6EBBA40507A}" destId="{B046C0ED-110A-4F77-82CB-52F31B1B21CF}" srcOrd="6" destOrd="0" presId="urn:microsoft.com/office/officeart/2005/8/layout/bProcess2"/>
    <dgm:cxn modelId="{E9E02EFE-995D-4528-BFAC-512C0FCF578D}" type="presParOf" srcId="{B046C0ED-110A-4F77-82CB-52F31B1B21CF}" destId="{5A772D3D-85D5-4EB9-8D76-8F9164EAC5FC}" srcOrd="0" destOrd="0" presId="urn:microsoft.com/office/officeart/2005/8/layout/bProcess2"/>
    <dgm:cxn modelId="{BCA0D84E-FE84-4911-A2E6-EE0885880900}" type="presParOf" srcId="{B046C0ED-110A-4F77-82CB-52F31B1B21CF}" destId="{CB67E133-79D6-46EB-A11C-13176465407C}" srcOrd="1" destOrd="0" presId="urn:microsoft.com/office/officeart/2005/8/layout/bProcess2"/>
    <dgm:cxn modelId="{3A86F4EA-C5B3-43FB-9F79-8879F89CAECA}" type="presParOf" srcId="{70D87D02-5F66-4C06-B6DE-B6EBBA40507A}" destId="{AEB1CDFB-7581-4032-8FB8-FDB5B75B1704}" srcOrd="7" destOrd="0" presId="urn:microsoft.com/office/officeart/2005/8/layout/bProcess2"/>
    <dgm:cxn modelId="{C88825CC-1110-4C9A-AF4D-F762CD45FCCA}" type="presParOf" srcId="{70D87D02-5F66-4C06-B6DE-B6EBBA40507A}" destId="{9FEF7C10-E03B-4181-8E85-945C78926B14}" srcOrd="8" destOrd="0" presId="urn:microsoft.com/office/officeart/2005/8/layout/bProcess2"/>
    <dgm:cxn modelId="{2259E9BB-3AAF-4280-980B-E8444519A4FF}" type="presParOf" srcId="{9FEF7C10-E03B-4181-8E85-945C78926B14}" destId="{A4949A61-6170-42C3-8BF8-0C4EBEB260F9}" srcOrd="0" destOrd="0" presId="urn:microsoft.com/office/officeart/2005/8/layout/bProcess2"/>
    <dgm:cxn modelId="{83D48B06-68A0-4ED8-BD48-053425C94F96}" type="presParOf" srcId="{9FEF7C10-E03B-4181-8E85-945C78926B14}" destId="{1B31FE14-4996-4187-8634-7737B0DAB7B2}" srcOrd="1" destOrd="0" presId="urn:microsoft.com/office/officeart/2005/8/layout/bProcess2"/>
    <dgm:cxn modelId="{C88DC6A5-DAC1-4AE6-B83E-F361E356D6CE}" type="presParOf" srcId="{70D87D02-5F66-4C06-B6DE-B6EBBA40507A}" destId="{4291A7C0-EE82-440C-A09D-FAC7929F513E}" srcOrd="9" destOrd="0" presId="urn:microsoft.com/office/officeart/2005/8/layout/bProcess2"/>
    <dgm:cxn modelId="{42BE491F-3A0B-40A2-9952-CB6CF4AB0CA3}" type="presParOf" srcId="{70D87D02-5F66-4C06-B6DE-B6EBBA40507A}" destId="{6FC49313-2639-4D89-89B6-354935A4E130}" srcOrd="10" destOrd="0" presId="urn:microsoft.com/office/officeart/2005/8/layout/bProcess2"/>
    <dgm:cxn modelId="{3C80A1F8-1B9D-40D5-96C8-9092D83EDF8E}" type="presParOf" srcId="{6FC49313-2639-4D89-89B6-354935A4E130}" destId="{5C946ADF-B048-48F2-BFFE-F12FF6EF11B3}" srcOrd="0" destOrd="0" presId="urn:microsoft.com/office/officeart/2005/8/layout/bProcess2"/>
    <dgm:cxn modelId="{A8FCA3BD-D8D6-4B69-8B65-BAB90428D335}" type="presParOf" srcId="{6FC49313-2639-4D89-89B6-354935A4E130}" destId="{8A832B0F-94A1-4CE1-B47E-D5AFB3BD7D5C}" srcOrd="1" destOrd="0" presId="urn:microsoft.com/office/officeart/2005/8/layout/bProcess2"/>
    <dgm:cxn modelId="{D21C1A8A-7E4E-42A2-B984-5743B3A2A788}" type="presParOf" srcId="{70D87D02-5F66-4C06-B6DE-B6EBBA40507A}" destId="{B1D360EC-3DC7-4403-8EDF-80FE13F404C5}" srcOrd="11" destOrd="0" presId="urn:microsoft.com/office/officeart/2005/8/layout/bProcess2"/>
    <dgm:cxn modelId="{7B0E9F16-A631-4AB9-8BA2-0EF7918BC8DE}" type="presParOf" srcId="{70D87D02-5F66-4C06-B6DE-B6EBBA40507A}" destId="{09DB7F3A-F53E-463F-9AA0-3C69417E6655}" srcOrd="12" destOrd="0" presId="urn:microsoft.com/office/officeart/2005/8/layout/b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349CD4D-0816-4BB2-A27D-785D181E2302}" type="datetimeFigureOut">
              <a:rPr lang="en-US" smtClean="0"/>
              <a:pPr/>
              <a:t>12/6/2010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FDFF573-886D-47DF-B006-66BBD9F4C7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49CD4D-0816-4BB2-A27D-785D181E2302}"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49CD4D-0816-4BB2-A27D-785D181E2302}"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49CD4D-0816-4BB2-A27D-785D181E2302}"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349CD4D-0816-4BB2-A27D-785D181E2302}"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DFF573-886D-47DF-B006-66BBD9F4C7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349CD4D-0816-4BB2-A27D-785D181E2302}" type="datetimeFigureOut">
              <a:rPr lang="en-US" smtClean="0"/>
              <a:pPr/>
              <a:t>12/6/2010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349CD4D-0816-4BB2-A27D-785D181E2302}" type="datetimeFigureOut">
              <a:rPr lang="en-US" smtClean="0"/>
              <a:pPr/>
              <a:t>12/6/2010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349CD4D-0816-4BB2-A27D-785D181E2302}" type="datetimeFigureOut">
              <a:rPr lang="en-US" smtClean="0"/>
              <a:pPr/>
              <a:t>12/6/2010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49CD4D-0816-4BB2-A27D-785D181E2302}" type="datetimeFigureOut">
              <a:rPr lang="en-US" smtClean="0"/>
              <a:pPr/>
              <a:t>12/6/2010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349CD4D-0816-4BB2-A27D-785D181E2302}" type="datetimeFigureOut">
              <a:rPr lang="en-US" smtClean="0"/>
              <a:pPr/>
              <a:t>12/6/2010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DFF573-886D-47DF-B006-66BBD9F4C7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349CD4D-0816-4BB2-A27D-785D181E2302}" type="datetimeFigureOut">
              <a:rPr lang="en-US" smtClean="0"/>
              <a:pPr/>
              <a:t>12/6/2010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FDFF573-886D-47DF-B006-66BBD9F4C7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349CD4D-0816-4BB2-A27D-785D181E2302}" type="datetimeFigureOut">
              <a:rPr lang="en-US" smtClean="0"/>
              <a:pPr/>
              <a:t>12/6/2010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FDFF573-886D-47DF-B006-66BBD9F4C7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533400"/>
            <a:ext cx="5105400" cy="1524000"/>
          </a:xfrm>
        </p:spPr>
        <p:txBody>
          <a:bodyPr>
            <a:normAutofit fontScale="90000"/>
          </a:bodyPr>
          <a:lstStyle/>
          <a:p>
            <a:r>
              <a:rPr lang="en-US" dirty="0" smtClean="0"/>
              <a:t>Endangered   species of Nepal</a:t>
            </a:r>
            <a:endParaRPr lang="en-US" dirty="0"/>
          </a:p>
        </p:txBody>
      </p:sp>
      <p:pic>
        <p:nvPicPr>
          <p:cNvPr id="2051" name="Picture 3" descr="G:\images_files\images_040.jpeg"/>
          <p:cNvPicPr>
            <a:picLocks noChangeAspect="1" noChangeArrowheads="1"/>
          </p:cNvPicPr>
          <p:nvPr/>
        </p:nvPicPr>
        <p:blipFill>
          <a:blip r:embed="rId2"/>
          <a:srcRect/>
          <a:stretch>
            <a:fillRect/>
          </a:stretch>
        </p:blipFill>
        <p:spPr bwMode="auto">
          <a:xfrm>
            <a:off x="533400" y="304800"/>
            <a:ext cx="1552575" cy="1619250"/>
          </a:xfrm>
          <a:prstGeom prst="rect">
            <a:avLst/>
          </a:prstGeom>
          <a:noFill/>
        </p:spPr>
      </p:pic>
      <p:pic>
        <p:nvPicPr>
          <p:cNvPr id="2052" name="Picture 4" descr="G:\images_files\images_026.jpeg"/>
          <p:cNvPicPr>
            <a:picLocks noChangeAspect="1" noChangeArrowheads="1"/>
          </p:cNvPicPr>
          <p:nvPr/>
        </p:nvPicPr>
        <p:blipFill>
          <a:blip r:embed="rId3"/>
          <a:srcRect/>
          <a:stretch>
            <a:fillRect/>
          </a:stretch>
        </p:blipFill>
        <p:spPr bwMode="auto">
          <a:xfrm>
            <a:off x="381000" y="2286000"/>
            <a:ext cx="1943100" cy="1733550"/>
          </a:xfrm>
          <a:prstGeom prst="rect">
            <a:avLst/>
          </a:prstGeom>
          <a:noFill/>
        </p:spPr>
      </p:pic>
      <p:pic>
        <p:nvPicPr>
          <p:cNvPr id="2053" name="Picture 5" descr="G:\images_files\images_079.jpeg"/>
          <p:cNvPicPr>
            <a:picLocks noChangeAspect="1" noChangeArrowheads="1"/>
          </p:cNvPicPr>
          <p:nvPr/>
        </p:nvPicPr>
        <p:blipFill>
          <a:blip r:embed="rId4"/>
          <a:srcRect/>
          <a:stretch>
            <a:fillRect/>
          </a:stretch>
        </p:blipFill>
        <p:spPr bwMode="auto">
          <a:xfrm>
            <a:off x="457200" y="4343400"/>
            <a:ext cx="1857375" cy="1809750"/>
          </a:xfrm>
          <a:prstGeom prst="rect">
            <a:avLst/>
          </a:prstGeom>
          <a:noFill/>
        </p:spPr>
      </p:pic>
      <p:pic>
        <p:nvPicPr>
          <p:cNvPr id="2055" name="Picture 7" descr="G:\Animals Going Extinct_files\Clown-fish2.jpg"/>
          <p:cNvPicPr>
            <a:picLocks noChangeAspect="1" noChangeArrowheads="1"/>
          </p:cNvPicPr>
          <p:nvPr/>
        </p:nvPicPr>
        <p:blipFill>
          <a:blip r:embed="rId5"/>
          <a:srcRect/>
          <a:stretch>
            <a:fillRect/>
          </a:stretch>
        </p:blipFill>
        <p:spPr bwMode="auto">
          <a:xfrm>
            <a:off x="4114800" y="2971800"/>
            <a:ext cx="3733800" cy="2905364"/>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7239000" cy="6172200"/>
          </a:xfrm>
        </p:spPr>
        <p:txBody>
          <a:bodyPr>
            <a:normAutofit lnSpcReduction="10000"/>
          </a:bodyPr>
          <a:lstStyle/>
          <a:p>
            <a:r>
              <a:rPr lang="en-US" sz="2400" b="1" dirty="0" smtClean="0"/>
              <a:t>WAYS TO PRESERVE THE ENDANGERED SPECIES IN NEPAL</a:t>
            </a:r>
          </a:p>
          <a:p>
            <a:endParaRPr lang="en-US" sz="2000" dirty="0" smtClean="0"/>
          </a:p>
          <a:p>
            <a:r>
              <a:rPr lang="en-US" sz="2000" dirty="0" smtClean="0"/>
              <a:t>Organizations like Greenpeace and World Wildlife Fund have dedicated themselves to preserve the earth and its ecology. Many volunteers join organizations like these and work for the environment. We can find some international/local organizations like these and join them.</a:t>
            </a:r>
          </a:p>
          <a:p>
            <a:r>
              <a:rPr lang="en-US" sz="2000" dirty="0" smtClean="0"/>
              <a:t>Boycott fur coats and medicines made from rare animals. Boycott ornaments made from ivory and staff like this. Baby seals are murdered for their skin, as it is used to make expensive coats- don’t bye them.</a:t>
            </a:r>
          </a:p>
          <a:p>
            <a:r>
              <a:rPr lang="en-US" sz="2000" dirty="0" smtClean="0"/>
              <a:t>We should try to raise awareness amongst local people. Apart from face to face interaction, the best way to do so is blogging. Blog about endangered animals and what we can do to help them. </a:t>
            </a:r>
          </a:p>
          <a:p>
            <a:r>
              <a:rPr lang="en-US" sz="2000" dirty="0" smtClean="0"/>
              <a:t>Recycle and reuse. It will reduce the need to have more raw materials to produce something. As a result a lot of trees will be spared and wild animals’ habitat will be undisturbed.</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7239000" cy="6096000"/>
          </a:xfrm>
        </p:spPr>
        <p:txBody>
          <a:bodyPr/>
          <a:lstStyle/>
          <a:p>
            <a:r>
              <a:rPr lang="en-US" sz="2000" dirty="0" smtClean="0"/>
              <a:t>Governments should come forward to create more safe zones and national parks for wild animals where they will be able to move freely without worrying about hunters and poachers. Governments should apply strict laws to stop poaching.</a:t>
            </a:r>
          </a:p>
          <a:p>
            <a:r>
              <a:rPr lang="en-US" sz="2000" dirty="0" smtClean="0"/>
              <a:t> Donate money or trees to different non-profit organizations which work to protect the wildlife.</a:t>
            </a:r>
            <a:br>
              <a:rPr lang="en-US" sz="2000" dirty="0" smtClean="0"/>
            </a:br>
            <a:endParaRPr lang="en-US" sz="2000"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1066800"/>
            <a:ext cx="2590800" cy="1524000"/>
          </a:xfrm>
        </p:spPr>
        <p:txBody>
          <a:bodyPr>
            <a:normAutofit fontScale="90000"/>
          </a:bodyPr>
          <a:lstStyle/>
          <a:p>
            <a:r>
              <a:rPr lang="en-US" dirty="0" smtClean="0"/>
              <a:t>Presented by: Anand Mohan Jha</a:t>
            </a:r>
            <a:br>
              <a:rPr lang="en-US" dirty="0" smtClean="0"/>
            </a:br>
            <a:r>
              <a:rPr lang="en-US" dirty="0" smtClean="0"/>
              <a:t>Nightingale Higher Secondary School</a:t>
            </a:r>
            <a:br>
              <a:rPr lang="en-US" dirty="0" smtClean="0"/>
            </a:br>
            <a:r>
              <a:rPr lang="en-US" dirty="0" smtClean="0"/>
              <a:t>Kupandole,Lalitpur,Nepal</a:t>
            </a:r>
            <a:endParaRPr lang="en-US" dirty="0"/>
          </a:p>
        </p:txBody>
      </p:sp>
      <p:pic>
        <p:nvPicPr>
          <p:cNvPr id="11" name="Picture Placeholder 10" descr="thanks-thank-you-10.jpg"/>
          <p:cNvPicPr>
            <a:picLocks noGrp="1" noChangeAspect="1"/>
          </p:cNvPicPr>
          <p:nvPr>
            <p:ph type="pic" idx="1"/>
          </p:nvPr>
        </p:nvPicPr>
        <p:blipFill>
          <a:blip r:embed="rId2"/>
          <a:srcRect l="10642" r="10642"/>
          <a:stretch>
            <a:fillRect/>
          </a:stretch>
        </p:blipFill>
        <p:spPr bwMode="auto">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381000" y="1143000"/>
            <a:ext cx="7239000" cy="4371752"/>
          </a:xfrm>
        </p:spPr>
        <p:txBody>
          <a:bodyPr>
            <a:normAutofit fontScale="85000" lnSpcReduction="10000"/>
          </a:bodyPr>
          <a:lstStyle/>
          <a:p>
            <a:pPr marL="342900" indent="-342900" algn="ctr">
              <a:spcBef>
                <a:spcPct val="50000"/>
              </a:spcBef>
              <a:buNone/>
            </a:pPr>
            <a:r>
              <a:rPr lang="en-US" dirty="0" smtClean="0">
                <a:latin typeface="Monotype Corsiva" pitchFamily="66" charset="0"/>
              </a:rPr>
              <a:t>  </a:t>
            </a:r>
            <a:r>
              <a:rPr lang="en-US" dirty="0" smtClean="0">
                <a:solidFill>
                  <a:srgbClr val="C00000"/>
                </a:solidFill>
                <a:latin typeface="Monotype Corsiva" pitchFamily="66" charset="0"/>
              </a:rPr>
              <a:t>AIM OF THE PROJECT</a:t>
            </a:r>
          </a:p>
          <a:p>
            <a:pPr marL="342900" indent="-342900">
              <a:spcBef>
                <a:spcPct val="50000"/>
              </a:spcBef>
              <a:buFontTx/>
              <a:buAutoNum type="arabicPeriod"/>
            </a:pPr>
            <a:endParaRPr lang="en-US" dirty="0" smtClean="0">
              <a:latin typeface="Monotype Corsiva" pitchFamily="66" charset="0"/>
            </a:endParaRPr>
          </a:p>
          <a:p>
            <a:pPr marL="342900" indent="-342900">
              <a:spcBef>
                <a:spcPct val="50000"/>
              </a:spcBef>
              <a:buFontTx/>
              <a:buAutoNum type="arabicPeriod"/>
            </a:pPr>
            <a:r>
              <a:rPr lang="en-US" dirty="0" smtClean="0">
                <a:latin typeface="Monotype Corsiva" pitchFamily="66" charset="0"/>
              </a:rPr>
              <a:t>To show the present status of species to the world in Nepal.</a:t>
            </a:r>
          </a:p>
          <a:p>
            <a:pPr marL="342900" indent="-342900">
              <a:spcBef>
                <a:spcPct val="50000"/>
              </a:spcBef>
              <a:buFontTx/>
              <a:buAutoNum type="arabicPeriod"/>
            </a:pPr>
            <a:r>
              <a:rPr lang="en-US" dirty="0" smtClean="0">
                <a:latin typeface="Monotype Corsiva" pitchFamily="66" charset="0"/>
              </a:rPr>
              <a:t>To declare the problems of the species found  in Nepal.</a:t>
            </a:r>
          </a:p>
          <a:p>
            <a:pPr marL="342900" indent="-342900">
              <a:spcBef>
                <a:spcPct val="50000"/>
              </a:spcBef>
              <a:buFontTx/>
              <a:buAutoNum type="arabicPeriod"/>
            </a:pPr>
            <a:r>
              <a:rPr lang="en-US" dirty="0" smtClean="0">
                <a:latin typeface="Monotype Corsiva" pitchFamily="66" charset="0"/>
              </a:rPr>
              <a:t>To show about the security provided to the species.</a:t>
            </a:r>
          </a:p>
          <a:p>
            <a:pPr marL="342900" indent="-342900">
              <a:spcBef>
                <a:spcPct val="50000"/>
              </a:spcBef>
              <a:buFontTx/>
              <a:buAutoNum type="arabicPeriod"/>
            </a:pPr>
            <a:r>
              <a:rPr lang="en-US" dirty="0" smtClean="0">
                <a:latin typeface="Monotype Corsiva" pitchFamily="66" charset="0"/>
              </a:rPr>
              <a:t>To encourage people to try their best to accomplish their responsibilities towards endangered species.</a:t>
            </a:r>
          </a:p>
          <a:p>
            <a:pPr marL="342900" indent="-342900">
              <a:spcBef>
                <a:spcPct val="50000"/>
              </a:spcBef>
            </a:pPr>
            <a:r>
              <a:rPr lang="en-US" dirty="0" smtClean="0">
                <a:latin typeface="Monotype Corsiva" pitchFamily="66" charset="0"/>
              </a:rPr>
              <a:t>To get support from the  world community to help them sustain.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ENDANGERED SPECIES</a:t>
            </a:r>
            <a:endParaRPr lang="en-US" dirty="0"/>
          </a:p>
        </p:txBody>
      </p:sp>
      <p:sp>
        <p:nvSpPr>
          <p:cNvPr id="5" name="Text Placeholder 4"/>
          <p:cNvSpPr>
            <a:spLocks noGrp="1"/>
          </p:cNvSpPr>
          <p:nvPr>
            <p:ph type="body" idx="1"/>
          </p:nvPr>
        </p:nvSpPr>
        <p:spPr/>
        <p:txBody>
          <a:bodyPr/>
          <a:lstStyle/>
          <a:p>
            <a:pPr algn="ctr"/>
            <a:r>
              <a:rPr lang="en-US" dirty="0" smtClean="0"/>
              <a:t>Animals </a:t>
            </a:r>
            <a:endParaRPr lang="en-US" dirty="0"/>
          </a:p>
        </p:txBody>
      </p:sp>
      <p:sp>
        <p:nvSpPr>
          <p:cNvPr id="7" name="Text Placeholder 6"/>
          <p:cNvSpPr>
            <a:spLocks noGrp="1"/>
          </p:cNvSpPr>
          <p:nvPr>
            <p:ph type="body" sz="half" idx="3"/>
          </p:nvPr>
        </p:nvSpPr>
        <p:spPr/>
        <p:txBody>
          <a:bodyPr/>
          <a:lstStyle/>
          <a:p>
            <a:pPr algn="ctr"/>
            <a:r>
              <a:rPr lang="en-US" dirty="0" smtClean="0"/>
              <a:t>Birds</a:t>
            </a:r>
            <a:endParaRPr lang="en-US" dirty="0"/>
          </a:p>
        </p:txBody>
      </p:sp>
      <p:pic>
        <p:nvPicPr>
          <p:cNvPr id="1026" name="Picture 2" descr="G:\24_files\siberian_tiger2.jpg"/>
          <p:cNvPicPr>
            <a:picLocks noGrp="1" noChangeAspect="1" noChangeArrowheads="1"/>
          </p:cNvPicPr>
          <p:nvPr>
            <p:ph sz="quarter" idx="2"/>
          </p:nvPr>
        </p:nvPicPr>
        <p:blipFill>
          <a:blip r:embed="rId2"/>
          <a:stretch>
            <a:fillRect/>
          </a:stretch>
        </p:blipFill>
        <p:spPr bwMode="auto">
          <a:xfrm>
            <a:off x="903720" y="2514600"/>
            <a:ext cx="3147147" cy="3846513"/>
          </a:xfrm>
          <a:prstGeom prst="rect">
            <a:avLst/>
          </a:prstGeom>
          <a:noFill/>
        </p:spPr>
      </p:pic>
      <p:pic>
        <p:nvPicPr>
          <p:cNvPr id="1027" name="Picture 3" descr="G:\plants-animals.php_files\danphe.jpg"/>
          <p:cNvPicPr>
            <a:picLocks noGrp="1" noChangeAspect="1" noChangeArrowheads="1"/>
          </p:cNvPicPr>
          <p:nvPr>
            <p:ph sz="quarter" idx="4"/>
          </p:nvPr>
        </p:nvPicPr>
        <p:blipFill>
          <a:blip r:embed="rId3"/>
          <a:srcRect/>
          <a:stretch>
            <a:fillRect/>
          </a:stretch>
        </p:blipFill>
        <p:spPr bwMode="auto">
          <a:xfrm>
            <a:off x="5105400" y="2438400"/>
            <a:ext cx="3276600" cy="3886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18160"/>
          </a:xfrm>
        </p:spPr>
        <p:txBody>
          <a:bodyPr>
            <a:normAutofit fontScale="90000"/>
          </a:bodyPr>
          <a:lstStyle/>
          <a:p>
            <a:pPr algn="ctr"/>
            <a:r>
              <a:rPr lang="en-US" dirty="0" smtClean="0"/>
              <a:t>Animals</a:t>
            </a:r>
            <a:endParaRPr lang="en-US" dirty="0"/>
          </a:p>
        </p:txBody>
      </p:sp>
      <p:pic>
        <p:nvPicPr>
          <p:cNvPr id="3076" name="Picture 4" descr="G:\Animals Going Extinct_files\blogspotlion.jpg"/>
          <p:cNvPicPr>
            <a:picLocks noGrp="1" noChangeAspect="1" noChangeArrowheads="1"/>
          </p:cNvPicPr>
          <p:nvPr>
            <p:ph idx="1"/>
          </p:nvPr>
        </p:nvPicPr>
        <p:blipFill>
          <a:blip r:embed="rId2"/>
          <a:srcRect/>
          <a:stretch>
            <a:fillRect/>
          </a:stretch>
        </p:blipFill>
        <p:spPr bwMode="auto">
          <a:xfrm>
            <a:off x="3124200" y="1066800"/>
            <a:ext cx="2057400" cy="2151529"/>
          </a:xfrm>
          <a:prstGeom prst="rect">
            <a:avLst/>
          </a:prstGeom>
          <a:noFill/>
        </p:spPr>
      </p:pic>
      <p:pic>
        <p:nvPicPr>
          <p:cNvPr id="3077" name="Picture 5" descr="G:\images_files\images_025.jpeg"/>
          <p:cNvPicPr>
            <a:picLocks noChangeAspect="1" noChangeArrowheads="1"/>
          </p:cNvPicPr>
          <p:nvPr/>
        </p:nvPicPr>
        <p:blipFill>
          <a:blip r:embed="rId3"/>
          <a:srcRect/>
          <a:stretch>
            <a:fillRect/>
          </a:stretch>
        </p:blipFill>
        <p:spPr bwMode="auto">
          <a:xfrm>
            <a:off x="457200" y="1295400"/>
            <a:ext cx="2114550" cy="1590675"/>
          </a:xfrm>
          <a:prstGeom prst="rect">
            <a:avLst/>
          </a:prstGeom>
          <a:noFill/>
        </p:spPr>
      </p:pic>
      <p:pic>
        <p:nvPicPr>
          <p:cNvPr id="3078" name="Picture 6" descr="G:\images_files\images_002.jpeg"/>
          <p:cNvPicPr>
            <a:picLocks noChangeAspect="1" noChangeArrowheads="1"/>
          </p:cNvPicPr>
          <p:nvPr/>
        </p:nvPicPr>
        <p:blipFill>
          <a:blip r:embed="rId4"/>
          <a:srcRect/>
          <a:stretch>
            <a:fillRect/>
          </a:stretch>
        </p:blipFill>
        <p:spPr bwMode="auto">
          <a:xfrm>
            <a:off x="5715000" y="1219200"/>
            <a:ext cx="1895475" cy="1781175"/>
          </a:xfrm>
          <a:prstGeom prst="rect">
            <a:avLst/>
          </a:prstGeom>
          <a:noFill/>
        </p:spPr>
      </p:pic>
      <p:pic>
        <p:nvPicPr>
          <p:cNvPr id="3081" name="Picture 9" descr="G:\images_files\images_105.jpeg"/>
          <p:cNvPicPr>
            <a:picLocks noChangeAspect="1" noChangeArrowheads="1"/>
          </p:cNvPicPr>
          <p:nvPr/>
        </p:nvPicPr>
        <p:blipFill>
          <a:blip r:embed="rId5"/>
          <a:srcRect/>
          <a:stretch>
            <a:fillRect/>
          </a:stretch>
        </p:blipFill>
        <p:spPr bwMode="auto">
          <a:xfrm>
            <a:off x="3200400" y="4267200"/>
            <a:ext cx="2124075" cy="1590675"/>
          </a:xfrm>
          <a:prstGeom prst="rect">
            <a:avLst/>
          </a:prstGeom>
          <a:noFill/>
        </p:spPr>
      </p:pic>
      <p:pic>
        <p:nvPicPr>
          <p:cNvPr id="3082" name="Picture 10" descr="G:\images_files\images_100.jpeg"/>
          <p:cNvPicPr>
            <a:picLocks noChangeAspect="1" noChangeArrowheads="1"/>
          </p:cNvPicPr>
          <p:nvPr/>
        </p:nvPicPr>
        <p:blipFill>
          <a:blip r:embed="rId6"/>
          <a:srcRect/>
          <a:stretch>
            <a:fillRect/>
          </a:stretch>
        </p:blipFill>
        <p:spPr bwMode="auto">
          <a:xfrm>
            <a:off x="457200" y="3657600"/>
            <a:ext cx="2200275" cy="1533525"/>
          </a:xfrm>
          <a:prstGeom prst="rect">
            <a:avLst/>
          </a:prstGeom>
          <a:noFill/>
        </p:spPr>
      </p:pic>
      <p:pic>
        <p:nvPicPr>
          <p:cNvPr id="3083" name="Picture 11" descr="G:\images_files\images_065.jpeg"/>
          <p:cNvPicPr>
            <a:picLocks noChangeAspect="1" noChangeArrowheads="1"/>
          </p:cNvPicPr>
          <p:nvPr/>
        </p:nvPicPr>
        <p:blipFill>
          <a:blip r:embed="rId7"/>
          <a:srcRect/>
          <a:stretch>
            <a:fillRect/>
          </a:stretch>
        </p:blipFill>
        <p:spPr bwMode="auto">
          <a:xfrm>
            <a:off x="5715000" y="3962400"/>
            <a:ext cx="2115752" cy="15906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BIRDS</a:t>
            </a:r>
            <a:endParaRPr lang="en-US" dirty="0"/>
          </a:p>
        </p:txBody>
      </p:sp>
      <p:pic>
        <p:nvPicPr>
          <p:cNvPr id="20484" name="Picture 4" descr="G:\images_files\images_084.jpeg"/>
          <p:cNvPicPr>
            <a:picLocks noGrp="1" noChangeAspect="1" noChangeArrowheads="1"/>
          </p:cNvPicPr>
          <p:nvPr>
            <p:ph idx="1"/>
          </p:nvPr>
        </p:nvPicPr>
        <p:blipFill>
          <a:blip r:embed="rId2"/>
          <a:srcRect/>
          <a:stretch>
            <a:fillRect/>
          </a:stretch>
        </p:blipFill>
        <p:spPr bwMode="auto">
          <a:xfrm>
            <a:off x="685800" y="1905000"/>
            <a:ext cx="2057400" cy="1285875"/>
          </a:xfrm>
          <a:prstGeom prst="rect">
            <a:avLst/>
          </a:prstGeom>
          <a:noFill/>
        </p:spPr>
      </p:pic>
      <p:pic>
        <p:nvPicPr>
          <p:cNvPr id="20485" name="Picture 5" descr="G:\images_files\images_086.jpeg"/>
          <p:cNvPicPr>
            <a:picLocks noChangeAspect="1" noChangeArrowheads="1"/>
          </p:cNvPicPr>
          <p:nvPr/>
        </p:nvPicPr>
        <p:blipFill>
          <a:blip r:embed="rId3"/>
          <a:srcRect/>
          <a:stretch>
            <a:fillRect/>
          </a:stretch>
        </p:blipFill>
        <p:spPr bwMode="auto">
          <a:xfrm>
            <a:off x="3581400" y="4572000"/>
            <a:ext cx="2124075" cy="1590675"/>
          </a:xfrm>
          <a:prstGeom prst="rect">
            <a:avLst/>
          </a:prstGeom>
          <a:noFill/>
        </p:spPr>
      </p:pic>
      <p:pic>
        <p:nvPicPr>
          <p:cNvPr id="20486" name="Picture 6" descr="G:\images_files\images_120.jpeg"/>
          <p:cNvPicPr>
            <a:picLocks noChangeAspect="1" noChangeArrowheads="1"/>
          </p:cNvPicPr>
          <p:nvPr/>
        </p:nvPicPr>
        <p:blipFill>
          <a:blip r:embed="rId4"/>
          <a:srcRect/>
          <a:stretch>
            <a:fillRect/>
          </a:stretch>
        </p:blipFill>
        <p:spPr bwMode="auto">
          <a:xfrm>
            <a:off x="6019800" y="4800600"/>
            <a:ext cx="2057400" cy="1285875"/>
          </a:xfrm>
          <a:prstGeom prst="rect">
            <a:avLst/>
          </a:prstGeom>
          <a:noFill/>
        </p:spPr>
      </p:pic>
      <p:pic>
        <p:nvPicPr>
          <p:cNvPr id="20487" name="Picture 7" descr="G:\Animals Going Extinct_files\ExtinctDodoBird.jpg"/>
          <p:cNvPicPr>
            <a:picLocks noChangeAspect="1" noChangeArrowheads="1"/>
          </p:cNvPicPr>
          <p:nvPr/>
        </p:nvPicPr>
        <p:blipFill>
          <a:blip r:embed="rId5"/>
          <a:srcRect/>
          <a:stretch>
            <a:fillRect/>
          </a:stretch>
        </p:blipFill>
        <p:spPr bwMode="auto">
          <a:xfrm>
            <a:off x="609600" y="3505200"/>
            <a:ext cx="2514600" cy="2726944"/>
          </a:xfrm>
          <a:prstGeom prst="rect">
            <a:avLst/>
          </a:prstGeom>
          <a:noFill/>
        </p:spPr>
      </p:pic>
      <p:pic>
        <p:nvPicPr>
          <p:cNvPr id="20488" name="Picture 8" descr="G:\24_files\dodoendsp.jpg"/>
          <p:cNvPicPr>
            <a:picLocks noChangeAspect="1" noChangeArrowheads="1"/>
          </p:cNvPicPr>
          <p:nvPr/>
        </p:nvPicPr>
        <p:blipFill>
          <a:blip r:embed="rId6"/>
          <a:srcRect/>
          <a:stretch>
            <a:fillRect/>
          </a:stretch>
        </p:blipFill>
        <p:spPr bwMode="auto">
          <a:xfrm>
            <a:off x="4191000" y="1752600"/>
            <a:ext cx="2667000" cy="25336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Endangered animals</a:t>
            </a:r>
            <a:endParaRPr lang="en-US" dirty="0"/>
          </a:p>
        </p:txBody>
      </p:sp>
      <p:graphicFrame>
        <p:nvGraphicFramePr>
          <p:cNvPr id="8" name="Content Placeholder 7"/>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Endangered birds</a:t>
            </a:r>
            <a:endParaRPr lang="en-US"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7239000" cy="5410200"/>
          </a:xfrm>
        </p:spPr>
        <p:txBody>
          <a:bodyPr>
            <a:noAutofit/>
          </a:bodyPr>
          <a:lstStyle/>
          <a:p>
            <a:r>
              <a:rPr lang="en-US" sz="1800" b="1" dirty="0" smtClean="0"/>
              <a:t>Endangered Species</a:t>
            </a:r>
            <a:r>
              <a:rPr lang="en-US" sz="1800" dirty="0" smtClean="0"/>
              <a:t/>
            </a:r>
            <a:br>
              <a:rPr lang="en-US" sz="1800" dirty="0" smtClean="0"/>
            </a:br>
            <a:r>
              <a:rPr lang="en-US" sz="1800" dirty="0" smtClean="0"/>
              <a:t>From 1950 to 1980 Nepal lost half of its forest cover to make room for its population that had doubled during the period. Today, less than 30% of the total land is covered by forests. Moreover, the </a:t>
            </a:r>
            <a:r>
              <a:rPr lang="en-US" sz="1800" dirty="0" err="1" smtClean="0"/>
              <a:t>practise</a:t>
            </a:r>
            <a:r>
              <a:rPr lang="en-US" sz="1800" dirty="0" smtClean="0"/>
              <a:t> of subsistence farming has put great pressure on the forest lands and wild animals. These, accompanied by the increasing problems of poaching have </a:t>
            </a:r>
            <a:r>
              <a:rPr lang="en-US" sz="2000" dirty="0" smtClean="0"/>
              <a:t>meant that </a:t>
            </a:r>
            <a:r>
              <a:rPr lang="en-US" sz="1800" dirty="0" smtClean="0"/>
              <a:t>several species of animals have become endangered. </a:t>
            </a:r>
            <a:endParaRPr lang="en-US" sz="2000" dirty="0" smtClean="0"/>
          </a:p>
          <a:p>
            <a:r>
              <a:rPr lang="en-US" sz="1800" b="1" dirty="0" err="1" smtClean="0"/>
              <a:t>Panthera</a:t>
            </a:r>
            <a:r>
              <a:rPr lang="en-US" sz="1800" b="1" dirty="0" smtClean="0"/>
              <a:t> Tigris</a:t>
            </a:r>
            <a:r>
              <a:rPr lang="en-US" sz="1800" dirty="0" smtClean="0"/>
              <a:t/>
            </a:r>
            <a:br>
              <a:rPr lang="en-US" sz="1800" dirty="0" smtClean="0"/>
            </a:br>
            <a:r>
              <a:rPr lang="en-US" sz="1800" dirty="0" smtClean="0"/>
              <a:t>Tigers and leopards are killed for their superb coats and bones. The bones are used in Chinese and Japanese traditional medicine. There is a rising demand for tiger related goods. Tiger skins and bones are in strong demand. Poachers and smugglers have established a clever route by which tigers surface in the form of medicines and balms in Chinese markets as Chinese "medicine". Not a year goes by without stories of seizures of bones and skins by customs officials. But these seizures are only the tip of the iceberg and the poaching still continues.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7239000" cy="4846320"/>
          </a:xfrm>
        </p:spPr>
        <p:txBody>
          <a:bodyPr>
            <a:normAutofit/>
          </a:bodyPr>
          <a:lstStyle/>
          <a:p>
            <a:pPr algn="just"/>
            <a:r>
              <a:rPr lang="en-US" sz="2000" b="1" dirty="0" smtClean="0"/>
              <a:t>Musk  Deer</a:t>
            </a:r>
            <a:r>
              <a:rPr lang="en-US" sz="2000" dirty="0" smtClean="0"/>
              <a:t/>
            </a:r>
            <a:br>
              <a:rPr lang="en-US" sz="2000" dirty="0" smtClean="0"/>
            </a:br>
            <a:r>
              <a:rPr lang="en-US" sz="2000" dirty="0" smtClean="0"/>
              <a:t>Musk deer are hunted for musk, a powdery substance which the male musk deer secretes from a gland in the abdomen. This is a highly valued item for perfumes and medicines. Chinese use the musk as a folk medicine and believe it has aphrodisiac properties.</a:t>
            </a:r>
          </a:p>
          <a:p>
            <a:pPr algn="just"/>
            <a:r>
              <a:rPr lang="en-US" sz="2000" b="1" dirty="0" smtClean="0"/>
              <a:t>One-horned Rhinoceros</a:t>
            </a:r>
            <a:r>
              <a:rPr lang="en-US" sz="2000" dirty="0" smtClean="0"/>
              <a:t> </a:t>
            </a:r>
            <a:r>
              <a:rPr lang="en-US" sz="2000" b="1" dirty="0" smtClean="0"/>
              <a:t>Himalayan Black Bear</a:t>
            </a:r>
            <a:r>
              <a:rPr lang="en-US" sz="2000" dirty="0" smtClean="0"/>
              <a:t/>
            </a:r>
            <a:br>
              <a:rPr lang="en-US" sz="2000" dirty="0" smtClean="0"/>
            </a:br>
            <a:r>
              <a:rPr lang="en-US" sz="2000" dirty="0" smtClean="0"/>
              <a:t>The Himalayan Black Bear is also endangered. The animals are killed for their gall bladder, which provides the ingredients of one of the most coveted oriental medicines.</a:t>
            </a:r>
          </a:p>
          <a:p>
            <a:pPr algn="just"/>
            <a:r>
              <a:rPr lang="en-US" sz="2000" dirty="0" smtClean="0"/>
              <a:t>Other endangered species include the one-horned Rhinoceros, the Wild Water Buffalo, Swamp Deer, Pygmy Hog, Wild Elephant, Hispid Hare, Wild Yak, Snow Leopard, Red Panda and the </a:t>
            </a:r>
            <a:r>
              <a:rPr lang="en-US" sz="2000" dirty="0" err="1" smtClean="0"/>
              <a:t>Gharial</a:t>
            </a:r>
            <a:r>
              <a:rPr lang="en-US" sz="2000" dirty="0" smtClean="0"/>
              <a:t> Crocodile.</a:t>
            </a:r>
          </a:p>
          <a:p>
            <a:pPr algn="just"/>
            <a:endParaRPr lang="en-US" sz="2000" dirty="0" smtClean="0">
              <a:solidFill>
                <a:srgbClr val="FF0000"/>
              </a:solidFill>
            </a:endParaRPr>
          </a:p>
          <a:p>
            <a:endParaRPr lang="en-US" sz="1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TotalTime>
  <Words>318</Words>
  <Application>Microsoft Office PowerPoint</Application>
  <PresentationFormat>On-screen Show (4:3)</PresentationFormat>
  <Paragraphs>45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Endangered   species of Nepal</vt:lpstr>
      <vt:lpstr>Slide 2</vt:lpstr>
      <vt:lpstr>ENDANGERED SPECIES</vt:lpstr>
      <vt:lpstr>Animals</vt:lpstr>
      <vt:lpstr>BIRDS</vt:lpstr>
      <vt:lpstr>Endangered animals</vt:lpstr>
      <vt:lpstr>Endangered birds</vt:lpstr>
      <vt:lpstr>Slide 8</vt:lpstr>
      <vt:lpstr>Slide 9</vt:lpstr>
      <vt:lpstr>Slide 10</vt:lpstr>
      <vt:lpstr>Slide 11</vt:lpstr>
      <vt:lpstr>Presented by: Anand Mohan Jha Nightingale Higher Secondary School Kupandole,Lalitpur,Nepal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Endangered   species of Nepal</dc:title>
  <dc:creator>satish</dc:creator>
  <cp:lastModifiedBy>"User"</cp:lastModifiedBy>
  <cp:revision>13</cp:revision>
  <dcterms:created xsi:type="dcterms:W3CDTF">2010-12-05T04:15:31Z</dcterms:created>
  <dcterms:modified xsi:type="dcterms:W3CDTF">2010-12-06T04:26:38Z</dcterms:modified>
</cp:coreProperties>
</file>